
<file path=[Content_Types].xml><?xml version="1.0" encoding="utf-8"?>
<Types xmlns="http://schemas.openxmlformats.org/package/2006/content-types">
  <Default Extension="png" ContentType="image/png"/>
  <Default Extension="jfif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media/image31.jpg" ContentType="image/jpeg"/>
  <Override PartName="/ppt/media/image34.jpg" ContentType="image/jpeg"/>
  <Override PartName="/ppt/media/image36.jpg" ContentType="image/jpeg"/>
  <Override PartName="/ppt/media/image37.jpg" ContentType="image/jpeg"/>
  <Override PartName="/ppt/media/image38.jpg" ContentType="image/jpeg"/>
  <Override PartName="/ppt/media/image39.JPG" ContentType="image/jpeg"/>
  <Override PartName="/ppt/media/image4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4" r:id="rId3"/>
    <p:sldMasterId id="2147483680" r:id="rId4"/>
    <p:sldMasterId id="2147483683" r:id="rId5"/>
    <p:sldMasterId id="2147483685" r:id="rId6"/>
  </p:sldMasterIdLst>
  <p:sldIdLst>
    <p:sldId id="257" r:id="rId7"/>
    <p:sldId id="258" r:id="rId8"/>
    <p:sldId id="259" r:id="rId9"/>
    <p:sldId id="260" r:id="rId10"/>
    <p:sldId id="261" r:id="rId11"/>
    <p:sldId id="264" r:id="rId12"/>
    <p:sldId id="265" r:id="rId13"/>
    <p:sldId id="262" r:id="rId14"/>
    <p:sldId id="263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9460" y="3850324"/>
            <a:ext cx="6573080" cy="387222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marL="0" indent="0" algn="ctr">
              <a:buNone/>
              <a:defRPr lang="en-US" sz="1800" dirty="0"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marL="0" lvl="0" algn="ctr" defTabSz="457200">
              <a:lnSpc>
                <a:spcPct val="115000"/>
              </a:lnSpc>
              <a:spcAft>
                <a:spcPts val="1000"/>
              </a:spcAft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D6588-AA29-4951-9592-EA92BB867D9F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6975-5769-4542-9679-4F5998921369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D5FA0BA-08D8-437A-BB3D-9D2B96ABFD3B}"/>
              </a:ext>
            </a:extLst>
          </p:cNvPr>
          <p:cNvCxnSpPr>
            <a:cxnSpLocks/>
          </p:cNvCxnSpPr>
          <p:nvPr/>
        </p:nvCxnSpPr>
        <p:spPr>
          <a:xfrm flipH="1">
            <a:off x="0" y="1386633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4DE9CDDA-EBD4-B808-3F54-B29E7A70C8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09460" y="2208153"/>
            <a:ext cx="6573080" cy="1569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lang="en-US" sz="4800" b="1" kern="1200" dirty="0">
                <a:solidFill>
                  <a:schemeClr val="tx1"/>
                </a:solidFill>
                <a:effectLst/>
                <a:latin typeface="Bitter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D93BD3C-F668-9BD9-23D9-6B036F3144E9}"/>
              </a:ext>
            </a:extLst>
          </p:cNvPr>
          <p:cNvCxnSpPr>
            <a:cxnSpLocks/>
          </p:cNvCxnSpPr>
          <p:nvPr/>
        </p:nvCxnSpPr>
        <p:spPr>
          <a:xfrm flipH="1">
            <a:off x="0" y="5479774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7345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Текст и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2">
            <a:extLst>
              <a:ext uri="{FF2B5EF4-FFF2-40B4-BE49-F238E27FC236}">
                <a16:creationId xmlns:a16="http://schemas.microsoft.com/office/drawing/2014/main" id="{B6C02282-8CAE-FBA9-69DB-81117DC59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24" name="Рисунок 124">
            <a:extLst>
              <a:ext uri="{FF2B5EF4-FFF2-40B4-BE49-F238E27FC236}">
                <a16:creationId xmlns:a16="http://schemas.microsoft.com/office/drawing/2014/main" id="{85C6E2EE-F435-C32E-5425-EE6CFC9379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0416" y="365006"/>
            <a:ext cx="2493700" cy="27685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" name="Текст 42">
            <a:extLst>
              <a:ext uri="{FF2B5EF4-FFF2-40B4-BE49-F238E27FC236}">
                <a16:creationId xmlns:a16="http://schemas.microsoft.com/office/drawing/2014/main" id="{280ED0B9-7B88-F494-A4B2-C81EC0DFEE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739" y="1749263"/>
            <a:ext cx="5760000" cy="2097927"/>
          </a:xfrm>
          <a:prstGeom prst="roundRect">
            <a:avLst>
              <a:gd name="adj" fmla="val 20892"/>
            </a:avLst>
          </a:prstGeom>
          <a:solidFill>
            <a:schemeClr val="bg1"/>
          </a:solidFill>
          <a:ln>
            <a:noFill/>
          </a:ln>
        </p:spPr>
        <p:txBody>
          <a:bodyPr wrap="square" lIns="288000" tIns="251999" rIns="288000" bIns="251999">
            <a:spAutoFit/>
          </a:bodyPr>
          <a:lstStyle>
            <a:lvl1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ru-RU" sz="180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Образец текста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Второй уровень</a:t>
            </a:r>
          </a:p>
          <a:p>
            <a:pPr marL="2857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Третий уровень</a:t>
            </a:r>
          </a:p>
          <a:p>
            <a:pPr marL="2857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Четвертый уровень</a:t>
            </a:r>
          </a:p>
        </p:txBody>
      </p:sp>
      <p:sp>
        <p:nvSpPr>
          <p:cNvPr id="10" name="Рисунок 124">
            <a:extLst>
              <a:ext uri="{FF2B5EF4-FFF2-40B4-BE49-F238E27FC236}">
                <a16:creationId xmlns:a16="http://schemas.microsoft.com/office/drawing/2014/main" id="{024055BC-9D94-28EA-B2FB-90F60857BA9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15235" y="365006"/>
            <a:ext cx="2493700" cy="27685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8" name="Рисунок 124">
            <a:extLst>
              <a:ext uri="{FF2B5EF4-FFF2-40B4-BE49-F238E27FC236}">
                <a16:creationId xmlns:a16="http://schemas.microsoft.com/office/drawing/2014/main" id="{316D06B8-1EA2-4B6C-17E4-9E8BED5A6B6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10416" y="3330862"/>
            <a:ext cx="2493700" cy="27685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Рисунок 124">
            <a:extLst>
              <a:ext uri="{FF2B5EF4-FFF2-40B4-BE49-F238E27FC236}">
                <a16:creationId xmlns:a16="http://schemas.microsoft.com/office/drawing/2014/main" id="{7D508916-7468-1554-DF2D-983DAB18A7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15235" y="3330862"/>
            <a:ext cx="2493700" cy="27685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DB48CD32-7115-AA04-80DE-4125D25EA8B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95329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73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Текст и 2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21;p28">
            <a:extLst>
              <a:ext uri="{FF2B5EF4-FFF2-40B4-BE49-F238E27FC236}">
                <a16:creationId xmlns:a16="http://schemas.microsoft.com/office/drawing/2014/main" id="{CFEAA867-1C2F-19AC-BF52-C743071520E3}"/>
              </a:ext>
            </a:extLst>
          </p:cNvPr>
          <p:cNvGrpSpPr/>
          <p:nvPr userDrawn="1"/>
        </p:nvGrpSpPr>
        <p:grpSpPr>
          <a:xfrm>
            <a:off x="0" y="4267234"/>
            <a:ext cx="4377600" cy="2590767"/>
            <a:chOff x="0" y="3200425"/>
            <a:chExt cx="3283200" cy="1943075"/>
          </a:xfrm>
        </p:grpSpPr>
        <p:sp>
          <p:nvSpPr>
            <p:cNvPr id="3" name="Google Shape;1124;p28">
              <a:extLst>
                <a:ext uri="{FF2B5EF4-FFF2-40B4-BE49-F238E27FC236}">
                  <a16:creationId xmlns:a16="http://schemas.microsoft.com/office/drawing/2014/main" id="{088E5046-7834-4493-C57A-F5B74C991D36}"/>
                </a:ext>
              </a:extLst>
            </p:cNvPr>
            <p:cNvSpPr/>
            <p:nvPr/>
          </p:nvSpPr>
          <p:spPr>
            <a:xfrm flipH="1">
              <a:off x="1285925" y="3926775"/>
              <a:ext cx="185150" cy="466200"/>
            </a:xfrm>
            <a:custGeom>
              <a:avLst/>
              <a:gdLst/>
              <a:ahLst/>
              <a:cxnLst/>
              <a:rect l="l" t="t" r="r" b="b"/>
              <a:pathLst>
                <a:path w="7406" h="18648" extrusionOk="0">
                  <a:moveTo>
                    <a:pt x="3703" y="1"/>
                  </a:moveTo>
                  <a:cubicBezTo>
                    <a:pt x="3637" y="1"/>
                    <a:pt x="3570" y="1"/>
                    <a:pt x="3503" y="34"/>
                  </a:cubicBezTo>
                  <a:cubicBezTo>
                    <a:pt x="3370" y="67"/>
                    <a:pt x="3270" y="167"/>
                    <a:pt x="3170" y="301"/>
                  </a:cubicBezTo>
                  <a:cubicBezTo>
                    <a:pt x="2969" y="668"/>
                    <a:pt x="2736" y="1202"/>
                    <a:pt x="2603" y="1435"/>
                  </a:cubicBezTo>
                  <a:cubicBezTo>
                    <a:pt x="2336" y="1935"/>
                    <a:pt x="2102" y="2469"/>
                    <a:pt x="1802" y="2969"/>
                  </a:cubicBezTo>
                  <a:cubicBezTo>
                    <a:pt x="1602" y="3303"/>
                    <a:pt x="1435" y="3637"/>
                    <a:pt x="1335" y="4004"/>
                  </a:cubicBezTo>
                  <a:cubicBezTo>
                    <a:pt x="1235" y="4270"/>
                    <a:pt x="1168" y="4571"/>
                    <a:pt x="1268" y="4837"/>
                  </a:cubicBezTo>
                  <a:cubicBezTo>
                    <a:pt x="1368" y="5038"/>
                    <a:pt x="1535" y="5238"/>
                    <a:pt x="1769" y="5238"/>
                  </a:cubicBezTo>
                  <a:cubicBezTo>
                    <a:pt x="1822" y="5238"/>
                    <a:pt x="1875" y="5232"/>
                    <a:pt x="1927" y="5232"/>
                  </a:cubicBezTo>
                  <a:cubicBezTo>
                    <a:pt x="2003" y="5232"/>
                    <a:pt x="2076" y="5244"/>
                    <a:pt x="2136" y="5304"/>
                  </a:cubicBezTo>
                  <a:cubicBezTo>
                    <a:pt x="2202" y="5405"/>
                    <a:pt x="2202" y="5505"/>
                    <a:pt x="2136" y="5605"/>
                  </a:cubicBezTo>
                  <a:cubicBezTo>
                    <a:pt x="1735" y="6405"/>
                    <a:pt x="1335" y="7172"/>
                    <a:pt x="901" y="7973"/>
                  </a:cubicBezTo>
                  <a:cubicBezTo>
                    <a:pt x="768" y="8207"/>
                    <a:pt x="634" y="8473"/>
                    <a:pt x="634" y="8774"/>
                  </a:cubicBezTo>
                  <a:cubicBezTo>
                    <a:pt x="634" y="9074"/>
                    <a:pt x="835" y="9374"/>
                    <a:pt x="1101" y="9407"/>
                  </a:cubicBezTo>
                  <a:cubicBezTo>
                    <a:pt x="1157" y="9407"/>
                    <a:pt x="1213" y="9404"/>
                    <a:pt x="1266" y="9404"/>
                  </a:cubicBezTo>
                  <a:cubicBezTo>
                    <a:pt x="1372" y="9404"/>
                    <a:pt x="1468" y="9419"/>
                    <a:pt x="1535" y="9507"/>
                  </a:cubicBezTo>
                  <a:cubicBezTo>
                    <a:pt x="1602" y="9574"/>
                    <a:pt x="1568" y="9674"/>
                    <a:pt x="1568" y="9741"/>
                  </a:cubicBezTo>
                  <a:cubicBezTo>
                    <a:pt x="1468" y="10141"/>
                    <a:pt x="1202" y="10408"/>
                    <a:pt x="968" y="10742"/>
                  </a:cubicBezTo>
                  <a:cubicBezTo>
                    <a:pt x="701" y="11109"/>
                    <a:pt x="468" y="11509"/>
                    <a:pt x="301" y="11909"/>
                  </a:cubicBezTo>
                  <a:cubicBezTo>
                    <a:pt x="234" y="12043"/>
                    <a:pt x="167" y="12176"/>
                    <a:pt x="134" y="12343"/>
                  </a:cubicBezTo>
                  <a:cubicBezTo>
                    <a:pt x="34" y="12543"/>
                    <a:pt x="1" y="12776"/>
                    <a:pt x="1" y="13010"/>
                  </a:cubicBezTo>
                  <a:cubicBezTo>
                    <a:pt x="34" y="13377"/>
                    <a:pt x="234" y="13777"/>
                    <a:pt x="601" y="13944"/>
                  </a:cubicBezTo>
                  <a:cubicBezTo>
                    <a:pt x="731" y="14000"/>
                    <a:pt x="885" y="14022"/>
                    <a:pt x="1048" y="14022"/>
                  </a:cubicBezTo>
                  <a:cubicBezTo>
                    <a:pt x="1472" y="14022"/>
                    <a:pt x="1965" y="13873"/>
                    <a:pt x="2302" y="13777"/>
                  </a:cubicBezTo>
                  <a:cubicBezTo>
                    <a:pt x="2369" y="13777"/>
                    <a:pt x="2402" y="13777"/>
                    <a:pt x="2436" y="13744"/>
                  </a:cubicBezTo>
                  <a:cubicBezTo>
                    <a:pt x="2736" y="13677"/>
                    <a:pt x="3036" y="13644"/>
                    <a:pt x="3336" y="13644"/>
                  </a:cubicBezTo>
                  <a:cubicBezTo>
                    <a:pt x="3336" y="13811"/>
                    <a:pt x="3370" y="13977"/>
                    <a:pt x="3370" y="14211"/>
                  </a:cubicBezTo>
                  <a:lnTo>
                    <a:pt x="3370" y="18647"/>
                  </a:lnTo>
                  <a:lnTo>
                    <a:pt x="4037" y="18647"/>
                  </a:lnTo>
                  <a:lnTo>
                    <a:pt x="4037" y="14211"/>
                  </a:lnTo>
                  <a:cubicBezTo>
                    <a:pt x="4037" y="13977"/>
                    <a:pt x="4037" y="13811"/>
                    <a:pt x="4070" y="13644"/>
                  </a:cubicBezTo>
                  <a:lnTo>
                    <a:pt x="4337" y="13644"/>
                  </a:lnTo>
                  <a:cubicBezTo>
                    <a:pt x="4537" y="13677"/>
                    <a:pt x="4737" y="13710"/>
                    <a:pt x="4938" y="13744"/>
                  </a:cubicBezTo>
                  <a:cubicBezTo>
                    <a:pt x="5004" y="13777"/>
                    <a:pt x="5038" y="13777"/>
                    <a:pt x="5071" y="13777"/>
                  </a:cubicBezTo>
                  <a:cubicBezTo>
                    <a:pt x="5432" y="13873"/>
                    <a:pt x="5915" y="14022"/>
                    <a:pt x="6343" y="14022"/>
                  </a:cubicBezTo>
                  <a:cubicBezTo>
                    <a:pt x="6509" y="14022"/>
                    <a:pt x="6666" y="14000"/>
                    <a:pt x="6806" y="13944"/>
                  </a:cubicBezTo>
                  <a:cubicBezTo>
                    <a:pt x="7172" y="13777"/>
                    <a:pt x="7373" y="13377"/>
                    <a:pt x="7373" y="13010"/>
                  </a:cubicBezTo>
                  <a:cubicBezTo>
                    <a:pt x="7406" y="12776"/>
                    <a:pt x="7339" y="12543"/>
                    <a:pt x="7273" y="12343"/>
                  </a:cubicBezTo>
                  <a:cubicBezTo>
                    <a:pt x="7206" y="12176"/>
                    <a:pt x="7172" y="12043"/>
                    <a:pt x="7106" y="11909"/>
                  </a:cubicBezTo>
                  <a:cubicBezTo>
                    <a:pt x="6906" y="11509"/>
                    <a:pt x="6672" y="11109"/>
                    <a:pt x="6439" y="10742"/>
                  </a:cubicBezTo>
                  <a:cubicBezTo>
                    <a:pt x="6205" y="10408"/>
                    <a:pt x="5938" y="10141"/>
                    <a:pt x="5838" y="9741"/>
                  </a:cubicBezTo>
                  <a:cubicBezTo>
                    <a:pt x="5805" y="9674"/>
                    <a:pt x="5805" y="9574"/>
                    <a:pt x="5838" y="9507"/>
                  </a:cubicBezTo>
                  <a:cubicBezTo>
                    <a:pt x="5905" y="9419"/>
                    <a:pt x="6016" y="9404"/>
                    <a:pt x="6122" y="9404"/>
                  </a:cubicBezTo>
                  <a:cubicBezTo>
                    <a:pt x="6175" y="9404"/>
                    <a:pt x="6227" y="9407"/>
                    <a:pt x="6272" y="9407"/>
                  </a:cubicBezTo>
                  <a:cubicBezTo>
                    <a:pt x="6539" y="9374"/>
                    <a:pt x="6739" y="9074"/>
                    <a:pt x="6739" y="8774"/>
                  </a:cubicBezTo>
                  <a:cubicBezTo>
                    <a:pt x="6739" y="8473"/>
                    <a:pt x="6605" y="8207"/>
                    <a:pt x="6472" y="7973"/>
                  </a:cubicBezTo>
                  <a:cubicBezTo>
                    <a:pt x="6072" y="7172"/>
                    <a:pt x="5671" y="6405"/>
                    <a:pt x="5238" y="5605"/>
                  </a:cubicBezTo>
                  <a:cubicBezTo>
                    <a:pt x="5204" y="5505"/>
                    <a:pt x="5204" y="5405"/>
                    <a:pt x="5271" y="5304"/>
                  </a:cubicBezTo>
                  <a:cubicBezTo>
                    <a:pt x="5311" y="5244"/>
                    <a:pt x="5387" y="5232"/>
                    <a:pt x="5463" y="5232"/>
                  </a:cubicBezTo>
                  <a:cubicBezTo>
                    <a:pt x="5514" y="5232"/>
                    <a:pt x="5565" y="5238"/>
                    <a:pt x="5605" y="5238"/>
                  </a:cubicBezTo>
                  <a:cubicBezTo>
                    <a:pt x="5838" y="5238"/>
                    <a:pt x="6038" y="5038"/>
                    <a:pt x="6105" y="4837"/>
                  </a:cubicBezTo>
                  <a:cubicBezTo>
                    <a:pt x="6205" y="4571"/>
                    <a:pt x="6138" y="4270"/>
                    <a:pt x="6072" y="4004"/>
                  </a:cubicBezTo>
                  <a:cubicBezTo>
                    <a:pt x="5972" y="3637"/>
                    <a:pt x="5771" y="3303"/>
                    <a:pt x="5571" y="2969"/>
                  </a:cubicBezTo>
                  <a:cubicBezTo>
                    <a:pt x="5271" y="2469"/>
                    <a:pt x="5038" y="1935"/>
                    <a:pt x="4771" y="1435"/>
                  </a:cubicBezTo>
                  <a:cubicBezTo>
                    <a:pt x="4637" y="1202"/>
                    <a:pt x="4404" y="668"/>
                    <a:pt x="4204" y="301"/>
                  </a:cubicBezTo>
                  <a:cubicBezTo>
                    <a:pt x="4104" y="101"/>
                    <a:pt x="3903" y="1"/>
                    <a:pt x="3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4" name="Google Shape;1125;p28">
              <a:extLst>
                <a:ext uri="{FF2B5EF4-FFF2-40B4-BE49-F238E27FC236}">
                  <a16:creationId xmlns:a16="http://schemas.microsoft.com/office/drawing/2014/main" id="{DC82A26A-82BF-B07C-563B-4B6A3C806282}"/>
                </a:ext>
              </a:extLst>
            </p:cNvPr>
            <p:cNvSpPr/>
            <p:nvPr/>
          </p:nvSpPr>
          <p:spPr>
            <a:xfrm flipH="1">
              <a:off x="1285925" y="3926775"/>
              <a:ext cx="97575" cy="350550"/>
            </a:xfrm>
            <a:custGeom>
              <a:avLst/>
              <a:gdLst/>
              <a:ahLst/>
              <a:cxnLst/>
              <a:rect l="l" t="t" r="r" b="b"/>
              <a:pathLst>
                <a:path w="3903" h="14022" extrusionOk="0">
                  <a:moveTo>
                    <a:pt x="200" y="1"/>
                  </a:moveTo>
                  <a:cubicBezTo>
                    <a:pt x="134" y="1"/>
                    <a:pt x="67" y="1"/>
                    <a:pt x="0" y="34"/>
                  </a:cubicBezTo>
                  <a:cubicBezTo>
                    <a:pt x="34" y="167"/>
                    <a:pt x="34" y="268"/>
                    <a:pt x="67" y="401"/>
                  </a:cubicBezTo>
                  <a:cubicBezTo>
                    <a:pt x="300" y="1602"/>
                    <a:pt x="501" y="2836"/>
                    <a:pt x="734" y="4037"/>
                  </a:cubicBezTo>
                  <a:cubicBezTo>
                    <a:pt x="767" y="4237"/>
                    <a:pt x="801" y="4471"/>
                    <a:pt x="634" y="4604"/>
                  </a:cubicBezTo>
                  <a:cubicBezTo>
                    <a:pt x="567" y="4671"/>
                    <a:pt x="467" y="4704"/>
                    <a:pt x="367" y="4737"/>
                  </a:cubicBezTo>
                  <a:cubicBezTo>
                    <a:pt x="67" y="4938"/>
                    <a:pt x="100" y="5338"/>
                    <a:pt x="167" y="5671"/>
                  </a:cubicBezTo>
                  <a:cubicBezTo>
                    <a:pt x="367" y="6605"/>
                    <a:pt x="567" y="7506"/>
                    <a:pt x="767" y="8407"/>
                  </a:cubicBezTo>
                  <a:cubicBezTo>
                    <a:pt x="801" y="8640"/>
                    <a:pt x="834" y="8940"/>
                    <a:pt x="667" y="9074"/>
                  </a:cubicBezTo>
                  <a:cubicBezTo>
                    <a:pt x="534" y="9174"/>
                    <a:pt x="400" y="9174"/>
                    <a:pt x="267" y="9241"/>
                  </a:cubicBezTo>
                  <a:cubicBezTo>
                    <a:pt x="0" y="9407"/>
                    <a:pt x="34" y="9808"/>
                    <a:pt x="100" y="10108"/>
                  </a:cubicBezTo>
                  <a:cubicBezTo>
                    <a:pt x="300" y="11142"/>
                    <a:pt x="534" y="12209"/>
                    <a:pt x="734" y="13277"/>
                  </a:cubicBezTo>
                  <a:cubicBezTo>
                    <a:pt x="767" y="13410"/>
                    <a:pt x="801" y="13544"/>
                    <a:pt x="834" y="13644"/>
                  </a:cubicBezTo>
                  <a:cubicBezTo>
                    <a:pt x="1034" y="13677"/>
                    <a:pt x="1234" y="13710"/>
                    <a:pt x="1435" y="13744"/>
                  </a:cubicBezTo>
                  <a:cubicBezTo>
                    <a:pt x="1501" y="13777"/>
                    <a:pt x="1535" y="13777"/>
                    <a:pt x="1568" y="13777"/>
                  </a:cubicBezTo>
                  <a:cubicBezTo>
                    <a:pt x="1929" y="13873"/>
                    <a:pt x="2412" y="14022"/>
                    <a:pt x="2840" y="14022"/>
                  </a:cubicBezTo>
                  <a:cubicBezTo>
                    <a:pt x="3006" y="14022"/>
                    <a:pt x="3163" y="14000"/>
                    <a:pt x="3303" y="13944"/>
                  </a:cubicBezTo>
                  <a:cubicBezTo>
                    <a:pt x="3669" y="13777"/>
                    <a:pt x="3870" y="13377"/>
                    <a:pt x="3870" y="13010"/>
                  </a:cubicBezTo>
                  <a:cubicBezTo>
                    <a:pt x="3903" y="12776"/>
                    <a:pt x="3836" y="12543"/>
                    <a:pt x="3770" y="12343"/>
                  </a:cubicBezTo>
                  <a:cubicBezTo>
                    <a:pt x="3703" y="12176"/>
                    <a:pt x="3669" y="12043"/>
                    <a:pt x="3603" y="11909"/>
                  </a:cubicBezTo>
                  <a:cubicBezTo>
                    <a:pt x="3403" y="11509"/>
                    <a:pt x="3169" y="11109"/>
                    <a:pt x="2936" y="10742"/>
                  </a:cubicBezTo>
                  <a:cubicBezTo>
                    <a:pt x="2702" y="10408"/>
                    <a:pt x="2435" y="10141"/>
                    <a:pt x="2335" y="9741"/>
                  </a:cubicBezTo>
                  <a:cubicBezTo>
                    <a:pt x="2302" y="9674"/>
                    <a:pt x="2302" y="9574"/>
                    <a:pt x="2335" y="9507"/>
                  </a:cubicBezTo>
                  <a:cubicBezTo>
                    <a:pt x="2402" y="9419"/>
                    <a:pt x="2513" y="9404"/>
                    <a:pt x="2619" y="9404"/>
                  </a:cubicBezTo>
                  <a:cubicBezTo>
                    <a:pt x="2672" y="9404"/>
                    <a:pt x="2724" y="9407"/>
                    <a:pt x="2769" y="9407"/>
                  </a:cubicBezTo>
                  <a:cubicBezTo>
                    <a:pt x="3036" y="9374"/>
                    <a:pt x="3236" y="9074"/>
                    <a:pt x="3236" y="8774"/>
                  </a:cubicBezTo>
                  <a:cubicBezTo>
                    <a:pt x="3236" y="8473"/>
                    <a:pt x="3102" y="8207"/>
                    <a:pt x="2969" y="7973"/>
                  </a:cubicBezTo>
                  <a:cubicBezTo>
                    <a:pt x="2569" y="7172"/>
                    <a:pt x="2168" y="6405"/>
                    <a:pt x="1735" y="5605"/>
                  </a:cubicBezTo>
                  <a:cubicBezTo>
                    <a:pt x="1701" y="5505"/>
                    <a:pt x="1701" y="5405"/>
                    <a:pt x="1768" y="5304"/>
                  </a:cubicBezTo>
                  <a:cubicBezTo>
                    <a:pt x="1808" y="5244"/>
                    <a:pt x="1884" y="5232"/>
                    <a:pt x="1960" y="5232"/>
                  </a:cubicBezTo>
                  <a:cubicBezTo>
                    <a:pt x="2011" y="5232"/>
                    <a:pt x="2062" y="5238"/>
                    <a:pt x="2102" y="5238"/>
                  </a:cubicBezTo>
                  <a:cubicBezTo>
                    <a:pt x="2335" y="5238"/>
                    <a:pt x="2535" y="5038"/>
                    <a:pt x="2602" y="4837"/>
                  </a:cubicBezTo>
                  <a:cubicBezTo>
                    <a:pt x="2702" y="4571"/>
                    <a:pt x="2635" y="4270"/>
                    <a:pt x="2569" y="4004"/>
                  </a:cubicBezTo>
                  <a:cubicBezTo>
                    <a:pt x="2469" y="3637"/>
                    <a:pt x="2268" y="3303"/>
                    <a:pt x="2068" y="2969"/>
                  </a:cubicBezTo>
                  <a:cubicBezTo>
                    <a:pt x="1768" y="2469"/>
                    <a:pt x="1535" y="1935"/>
                    <a:pt x="1268" y="1435"/>
                  </a:cubicBezTo>
                  <a:cubicBezTo>
                    <a:pt x="1134" y="1202"/>
                    <a:pt x="901" y="668"/>
                    <a:pt x="701" y="301"/>
                  </a:cubicBezTo>
                  <a:cubicBezTo>
                    <a:pt x="601" y="101"/>
                    <a:pt x="400" y="1"/>
                    <a:pt x="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1126;p28">
              <a:extLst>
                <a:ext uri="{FF2B5EF4-FFF2-40B4-BE49-F238E27FC236}">
                  <a16:creationId xmlns:a16="http://schemas.microsoft.com/office/drawing/2014/main" id="{9C8EB680-F9F1-07D8-E789-30F1BBE11530}"/>
                </a:ext>
              </a:extLst>
            </p:cNvPr>
            <p:cNvSpPr/>
            <p:nvPr/>
          </p:nvSpPr>
          <p:spPr>
            <a:xfrm flipH="1">
              <a:off x="1614475" y="4133600"/>
              <a:ext cx="209350" cy="527900"/>
            </a:xfrm>
            <a:custGeom>
              <a:avLst/>
              <a:gdLst/>
              <a:ahLst/>
              <a:cxnLst/>
              <a:rect l="l" t="t" r="r" b="b"/>
              <a:pathLst>
                <a:path w="8374" h="21116" extrusionOk="0">
                  <a:moveTo>
                    <a:pt x="4204" y="0"/>
                  </a:moveTo>
                  <a:cubicBezTo>
                    <a:pt x="4137" y="0"/>
                    <a:pt x="4070" y="0"/>
                    <a:pt x="4003" y="34"/>
                  </a:cubicBezTo>
                  <a:cubicBezTo>
                    <a:pt x="3837" y="67"/>
                    <a:pt x="3703" y="167"/>
                    <a:pt x="3603" y="334"/>
                  </a:cubicBezTo>
                  <a:cubicBezTo>
                    <a:pt x="3370" y="734"/>
                    <a:pt x="3103" y="1335"/>
                    <a:pt x="2969" y="1601"/>
                  </a:cubicBezTo>
                  <a:cubicBezTo>
                    <a:pt x="2669" y="2202"/>
                    <a:pt x="2402" y="2802"/>
                    <a:pt x="2035" y="3369"/>
                  </a:cubicBezTo>
                  <a:cubicBezTo>
                    <a:pt x="1835" y="3703"/>
                    <a:pt x="1635" y="4103"/>
                    <a:pt x="1502" y="4503"/>
                  </a:cubicBezTo>
                  <a:cubicBezTo>
                    <a:pt x="1402" y="4804"/>
                    <a:pt x="1335" y="5171"/>
                    <a:pt x="1468" y="5471"/>
                  </a:cubicBezTo>
                  <a:cubicBezTo>
                    <a:pt x="1535" y="5704"/>
                    <a:pt x="1769" y="5904"/>
                    <a:pt x="2002" y="5904"/>
                  </a:cubicBezTo>
                  <a:cubicBezTo>
                    <a:pt x="2058" y="5904"/>
                    <a:pt x="2110" y="5901"/>
                    <a:pt x="2159" y="5901"/>
                  </a:cubicBezTo>
                  <a:cubicBezTo>
                    <a:pt x="2258" y="5901"/>
                    <a:pt x="2347" y="5916"/>
                    <a:pt x="2436" y="6005"/>
                  </a:cubicBezTo>
                  <a:cubicBezTo>
                    <a:pt x="2502" y="6105"/>
                    <a:pt x="2502" y="6238"/>
                    <a:pt x="2436" y="6338"/>
                  </a:cubicBezTo>
                  <a:cubicBezTo>
                    <a:pt x="1969" y="7239"/>
                    <a:pt x="1502" y="8139"/>
                    <a:pt x="1035" y="9007"/>
                  </a:cubicBezTo>
                  <a:cubicBezTo>
                    <a:pt x="901" y="9307"/>
                    <a:pt x="734" y="9607"/>
                    <a:pt x="734" y="9941"/>
                  </a:cubicBezTo>
                  <a:cubicBezTo>
                    <a:pt x="734" y="10241"/>
                    <a:pt x="968" y="10608"/>
                    <a:pt x="1268" y="10641"/>
                  </a:cubicBezTo>
                  <a:cubicBezTo>
                    <a:pt x="1324" y="10641"/>
                    <a:pt x="1387" y="10637"/>
                    <a:pt x="1449" y="10637"/>
                  </a:cubicBezTo>
                  <a:cubicBezTo>
                    <a:pt x="1572" y="10637"/>
                    <a:pt x="1691" y="10652"/>
                    <a:pt x="1735" y="10741"/>
                  </a:cubicBezTo>
                  <a:cubicBezTo>
                    <a:pt x="1802" y="10808"/>
                    <a:pt x="1802" y="10941"/>
                    <a:pt x="1769" y="11041"/>
                  </a:cubicBezTo>
                  <a:cubicBezTo>
                    <a:pt x="1668" y="11475"/>
                    <a:pt x="1368" y="11775"/>
                    <a:pt x="1101" y="12176"/>
                  </a:cubicBezTo>
                  <a:cubicBezTo>
                    <a:pt x="801" y="12576"/>
                    <a:pt x="568" y="13010"/>
                    <a:pt x="334" y="13443"/>
                  </a:cubicBezTo>
                  <a:cubicBezTo>
                    <a:pt x="267" y="13610"/>
                    <a:pt x="201" y="13777"/>
                    <a:pt x="134" y="13944"/>
                  </a:cubicBezTo>
                  <a:cubicBezTo>
                    <a:pt x="67" y="14210"/>
                    <a:pt x="1" y="14444"/>
                    <a:pt x="1" y="14711"/>
                  </a:cubicBezTo>
                  <a:cubicBezTo>
                    <a:pt x="34" y="15144"/>
                    <a:pt x="267" y="15611"/>
                    <a:pt x="668" y="15778"/>
                  </a:cubicBezTo>
                  <a:cubicBezTo>
                    <a:pt x="829" y="15845"/>
                    <a:pt x="1012" y="15871"/>
                    <a:pt x="1205" y="15871"/>
                  </a:cubicBezTo>
                  <a:cubicBezTo>
                    <a:pt x="1688" y="15871"/>
                    <a:pt x="2230" y="15707"/>
                    <a:pt x="2636" y="15611"/>
                  </a:cubicBezTo>
                  <a:cubicBezTo>
                    <a:pt x="2669" y="15578"/>
                    <a:pt x="2736" y="15578"/>
                    <a:pt x="2769" y="15578"/>
                  </a:cubicBezTo>
                  <a:cubicBezTo>
                    <a:pt x="3103" y="15478"/>
                    <a:pt x="3436" y="15445"/>
                    <a:pt x="3770" y="15445"/>
                  </a:cubicBezTo>
                  <a:cubicBezTo>
                    <a:pt x="3803" y="15611"/>
                    <a:pt x="3803" y="15812"/>
                    <a:pt x="3803" y="16078"/>
                  </a:cubicBezTo>
                  <a:lnTo>
                    <a:pt x="3803" y="21115"/>
                  </a:lnTo>
                  <a:lnTo>
                    <a:pt x="4571" y="21115"/>
                  </a:lnTo>
                  <a:lnTo>
                    <a:pt x="4571" y="16078"/>
                  </a:lnTo>
                  <a:cubicBezTo>
                    <a:pt x="4571" y="15812"/>
                    <a:pt x="4604" y="15611"/>
                    <a:pt x="4604" y="15445"/>
                  </a:cubicBezTo>
                  <a:lnTo>
                    <a:pt x="4904" y="15445"/>
                  </a:lnTo>
                  <a:cubicBezTo>
                    <a:pt x="5138" y="15445"/>
                    <a:pt x="5371" y="15511"/>
                    <a:pt x="5605" y="15578"/>
                  </a:cubicBezTo>
                  <a:cubicBezTo>
                    <a:pt x="5671" y="15578"/>
                    <a:pt x="5705" y="15578"/>
                    <a:pt x="5738" y="15611"/>
                  </a:cubicBezTo>
                  <a:cubicBezTo>
                    <a:pt x="6144" y="15707"/>
                    <a:pt x="6703" y="15871"/>
                    <a:pt x="7184" y="15871"/>
                  </a:cubicBezTo>
                  <a:cubicBezTo>
                    <a:pt x="7375" y="15871"/>
                    <a:pt x="7554" y="15845"/>
                    <a:pt x="7706" y="15778"/>
                  </a:cubicBezTo>
                  <a:cubicBezTo>
                    <a:pt x="8106" y="15611"/>
                    <a:pt x="8340" y="15144"/>
                    <a:pt x="8373" y="14711"/>
                  </a:cubicBezTo>
                  <a:cubicBezTo>
                    <a:pt x="8373" y="14444"/>
                    <a:pt x="8340" y="14210"/>
                    <a:pt x="8240" y="13944"/>
                  </a:cubicBezTo>
                  <a:cubicBezTo>
                    <a:pt x="8173" y="13777"/>
                    <a:pt x="8106" y="13610"/>
                    <a:pt x="8040" y="13443"/>
                  </a:cubicBezTo>
                  <a:cubicBezTo>
                    <a:pt x="7840" y="13010"/>
                    <a:pt x="7573" y="12576"/>
                    <a:pt x="7306" y="12176"/>
                  </a:cubicBezTo>
                  <a:cubicBezTo>
                    <a:pt x="7039" y="11775"/>
                    <a:pt x="6739" y="11475"/>
                    <a:pt x="6605" y="11041"/>
                  </a:cubicBezTo>
                  <a:cubicBezTo>
                    <a:pt x="6572" y="10941"/>
                    <a:pt x="6572" y="10808"/>
                    <a:pt x="6639" y="10741"/>
                  </a:cubicBezTo>
                  <a:cubicBezTo>
                    <a:pt x="6705" y="10652"/>
                    <a:pt x="6817" y="10637"/>
                    <a:pt x="6933" y="10637"/>
                  </a:cubicBezTo>
                  <a:cubicBezTo>
                    <a:pt x="6991" y="10637"/>
                    <a:pt x="7050" y="10641"/>
                    <a:pt x="7106" y="10641"/>
                  </a:cubicBezTo>
                  <a:cubicBezTo>
                    <a:pt x="7439" y="10608"/>
                    <a:pt x="7639" y="10241"/>
                    <a:pt x="7639" y="9941"/>
                  </a:cubicBezTo>
                  <a:cubicBezTo>
                    <a:pt x="7639" y="9607"/>
                    <a:pt x="7506" y="9307"/>
                    <a:pt x="7339" y="9007"/>
                  </a:cubicBezTo>
                  <a:cubicBezTo>
                    <a:pt x="6872" y="8139"/>
                    <a:pt x="6405" y="7239"/>
                    <a:pt x="5938" y="6338"/>
                  </a:cubicBezTo>
                  <a:cubicBezTo>
                    <a:pt x="5905" y="6238"/>
                    <a:pt x="5905" y="6105"/>
                    <a:pt x="5972" y="6005"/>
                  </a:cubicBezTo>
                  <a:cubicBezTo>
                    <a:pt x="6038" y="5916"/>
                    <a:pt x="6135" y="5901"/>
                    <a:pt x="6231" y="5901"/>
                  </a:cubicBezTo>
                  <a:cubicBezTo>
                    <a:pt x="6279" y="5901"/>
                    <a:pt x="6327" y="5904"/>
                    <a:pt x="6372" y="5904"/>
                  </a:cubicBezTo>
                  <a:cubicBezTo>
                    <a:pt x="6639" y="5904"/>
                    <a:pt x="6839" y="5704"/>
                    <a:pt x="6939" y="5471"/>
                  </a:cubicBezTo>
                  <a:cubicBezTo>
                    <a:pt x="7039" y="5171"/>
                    <a:pt x="6972" y="4804"/>
                    <a:pt x="6872" y="4503"/>
                  </a:cubicBezTo>
                  <a:cubicBezTo>
                    <a:pt x="6739" y="4103"/>
                    <a:pt x="6572" y="3703"/>
                    <a:pt x="6338" y="3369"/>
                  </a:cubicBezTo>
                  <a:cubicBezTo>
                    <a:pt x="5972" y="2802"/>
                    <a:pt x="5705" y="2202"/>
                    <a:pt x="5404" y="1601"/>
                  </a:cubicBezTo>
                  <a:cubicBezTo>
                    <a:pt x="5271" y="1335"/>
                    <a:pt x="5004" y="734"/>
                    <a:pt x="4771" y="334"/>
                  </a:cubicBezTo>
                  <a:cubicBezTo>
                    <a:pt x="4671" y="134"/>
                    <a:pt x="4437" y="0"/>
                    <a:pt x="4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1127;p28">
              <a:extLst>
                <a:ext uri="{FF2B5EF4-FFF2-40B4-BE49-F238E27FC236}">
                  <a16:creationId xmlns:a16="http://schemas.microsoft.com/office/drawing/2014/main" id="{92088009-8251-09A5-7C48-09FE8E4862ED}"/>
                </a:ext>
              </a:extLst>
            </p:cNvPr>
            <p:cNvSpPr/>
            <p:nvPr/>
          </p:nvSpPr>
          <p:spPr>
            <a:xfrm flipH="1">
              <a:off x="1614475" y="4133600"/>
              <a:ext cx="110100" cy="396775"/>
            </a:xfrm>
            <a:custGeom>
              <a:avLst/>
              <a:gdLst/>
              <a:ahLst/>
              <a:cxnLst/>
              <a:rect l="l" t="t" r="r" b="b"/>
              <a:pathLst>
                <a:path w="4404" h="15871" extrusionOk="0">
                  <a:moveTo>
                    <a:pt x="234" y="0"/>
                  </a:moveTo>
                  <a:cubicBezTo>
                    <a:pt x="167" y="0"/>
                    <a:pt x="100" y="0"/>
                    <a:pt x="33" y="34"/>
                  </a:cubicBezTo>
                  <a:cubicBezTo>
                    <a:pt x="33" y="167"/>
                    <a:pt x="67" y="300"/>
                    <a:pt x="67" y="434"/>
                  </a:cubicBezTo>
                  <a:cubicBezTo>
                    <a:pt x="334" y="1835"/>
                    <a:pt x="601" y="3203"/>
                    <a:pt x="834" y="4570"/>
                  </a:cubicBezTo>
                  <a:cubicBezTo>
                    <a:pt x="901" y="4804"/>
                    <a:pt x="901" y="5071"/>
                    <a:pt x="734" y="5204"/>
                  </a:cubicBezTo>
                  <a:cubicBezTo>
                    <a:pt x="634" y="5304"/>
                    <a:pt x="534" y="5304"/>
                    <a:pt x="434" y="5371"/>
                  </a:cubicBezTo>
                  <a:cubicBezTo>
                    <a:pt x="100" y="5571"/>
                    <a:pt x="134" y="6038"/>
                    <a:pt x="200" y="6438"/>
                  </a:cubicBezTo>
                  <a:cubicBezTo>
                    <a:pt x="434" y="7439"/>
                    <a:pt x="634" y="8473"/>
                    <a:pt x="867" y="9507"/>
                  </a:cubicBezTo>
                  <a:cubicBezTo>
                    <a:pt x="934" y="9774"/>
                    <a:pt x="967" y="10107"/>
                    <a:pt x="767" y="10274"/>
                  </a:cubicBezTo>
                  <a:cubicBezTo>
                    <a:pt x="634" y="10374"/>
                    <a:pt x="434" y="10374"/>
                    <a:pt x="300" y="10441"/>
                  </a:cubicBezTo>
                  <a:cubicBezTo>
                    <a:pt x="0" y="10641"/>
                    <a:pt x="33" y="11075"/>
                    <a:pt x="100" y="11442"/>
                  </a:cubicBezTo>
                  <a:cubicBezTo>
                    <a:pt x="367" y="12609"/>
                    <a:pt x="601" y="13810"/>
                    <a:pt x="834" y="15011"/>
                  </a:cubicBezTo>
                  <a:cubicBezTo>
                    <a:pt x="867" y="15144"/>
                    <a:pt x="901" y="15311"/>
                    <a:pt x="934" y="15445"/>
                  </a:cubicBezTo>
                  <a:cubicBezTo>
                    <a:pt x="1168" y="15445"/>
                    <a:pt x="1401" y="15511"/>
                    <a:pt x="1635" y="15578"/>
                  </a:cubicBezTo>
                  <a:cubicBezTo>
                    <a:pt x="1701" y="15578"/>
                    <a:pt x="1735" y="15578"/>
                    <a:pt x="1768" y="15611"/>
                  </a:cubicBezTo>
                  <a:cubicBezTo>
                    <a:pt x="2174" y="15707"/>
                    <a:pt x="2733" y="15871"/>
                    <a:pt x="3214" y="15871"/>
                  </a:cubicBezTo>
                  <a:cubicBezTo>
                    <a:pt x="3405" y="15871"/>
                    <a:pt x="3584" y="15845"/>
                    <a:pt x="3736" y="15778"/>
                  </a:cubicBezTo>
                  <a:cubicBezTo>
                    <a:pt x="4136" y="15611"/>
                    <a:pt x="4370" y="15144"/>
                    <a:pt x="4403" y="14711"/>
                  </a:cubicBezTo>
                  <a:cubicBezTo>
                    <a:pt x="4403" y="14444"/>
                    <a:pt x="4370" y="14210"/>
                    <a:pt x="4270" y="13944"/>
                  </a:cubicBezTo>
                  <a:cubicBezTo>
                    <a:pt x="4203" y="13777"/>
                    <a:pt x="4136" y="13610"/>
                    <a:pt x="4070" y="13443"/>
                  </a:cubicBezTo>
                  <a:cubicBezTo>
                    <a:pt x="3870" y="13010"/>
                    <a:pt x="3603" y="12576"/>
                    <a:pt x="3336" y="12176"/>
                  </a:cubicBezTo>
                  <a:cubicBezTo>
                    <a:pt x="3069" y="11775"/>
                    <a:pt x="2735" y="11475"/>
                    <a:pt x="2635" y="11041"/>
                  </a:cubicBezTo>
                  <a:cubicBezTo>
                    <a:pt x="2602" y="10941"/>
                    <a:pt x="2602" y="10808"/>
                    <a:pt x="2669" y="10741"/>
                  </a:cubicBezTo>
                  <a:cubicBezTo>
                    <a:pt x="2735" y="10652"/>
                    <a:pt x="2847" y="10637"/>
                    <a:pt x="2963" y="10637"/>
                  </a:cubicBezTo>
                  <a:cubicBezTo>
                    <a:pt x="3021" y="10637"/>
                    <a:pt x="3080" y="10641"/>
                    <a:pt x="3136" y="10641"/>
                  </a:cubicBezTo>
                  <a:cubicBezTo>
                    <a:pt x="3469" y="10608"/>
                    <a:pt x="3669" y="10241"/>
                    <a:pt x="3669" y="9941"/>
                  </a:cubicBezTo>
                  <a:cubicBezTo>
                    <a:pt x="3669" y="9607"/>
                    <a:pt x="3536" y="9307"/>
                    <a:pt x="3369" y="9007"/>
                  </a:cubicBezTo>
                  <a:cubicBezTo>
                    <a:pt x="2902" y="8139"/>
                    <a:pt x="2435" y="7239"/>
                    <a:pt x="1968" y="6338"/>
                  </a:cubicBezTo>
                  <a:cubicBezTo>
                    <a:pt x="1935" y="6238"/>
                    <a:pt x="1935" y="6105"/>
                    <a:pt x="2002" y="6005"/>
                  </a:cubicBezTo>
                  <a:cubicBezTo>
                    <a:pt x="2068" y="5916"/>
                    <a:pt x="2165" y="5901"/>
                    <a:pt x="2261" y="5901"/>
                  </a:cubicBezTo>
                  <a:cubicBezTo>
                    <a:pt x="2309" y="5901"/>
                    <a:pt x="2357" y="5904"/>
                    <a:pt x="2402" y="5904"/>
                  </a:cubicBezTo>
                  <a:cubicBezTo>
                    <a:pt x="2669" y="5904"/>
                    <a:pt x="2869" y="5704"/>
                    <a:pt x="2969" y="5471"/>
                  </a:cubicBezTo>
                  <a:cubicBezTo>
                    <a:pt x="3069" y="5171"/>
                    <a:pt x="3002" y="4804"/>
                    <a:pt x="2902" y="4503"/>
                  </a:cubicBezTo>
                  <a:cubicBezTo>
                    <a:pt x="2769" y="4103"/>
                    <a:pt x="2602" y="3703"/>
                    <a:pt x="2368" y="3369"/>
                  </a:cubicBezTo>
                  <a:cubicBezTo>
                    <a:pt x="2002" y="2802"/>
                    <a:pt x="1735" y="2202"/>
                    <a:pt x="1434" y="1601"/>
                  </a:cubicBezTo>
                  <a:cubicBezTo>
                    <a:pt x="1301" y="1335"/>
                    <a:pt x="1034" y="734"/>
                    <a:pt x="801" y="334"/>
                  </a:cubicBezTo>
                  <a:cubicBezTo>
                    <a:pt x="701" y="134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128;p28">
              <a:extLst>
                <a:ext uri="{FF2B5EF4-FFF2-40B4-BE49-F238E27FC236}">
                  <a16:creationId xmlns:a16="http://schemas.microsoft.com/office/drawing/2014/main" id="{A6D2F170-C7AE-543B-790E-9C9492C31459}"/>
                </a:ext>
              </a:extLst>
            </p:cNvPr>
            <p:cNvSpPr/>
            <p:nvPr/>
          </p:nvSpPr>
          <p:spPr>
            <a:xfrm flipH="1">
              <a:off x="3022150" y="4610600"/>
              <a:ext cx="211850" cy="532900"/>
            </a:xfrm>
            <a:custGeom>
              <a:avLst/>
              <a:gdLst/>
              <a:ahLst/>
              <a:cxnLst/>
              <a:rect l="l" t="t" r="r" b="b"/>
              <a:pathLst>
                <a:path w="8474" h="21316" extrusionOk="0">
                  <a:moveTo>
                    <a:pt x="4237" y="1"/>
                  </a:moveTo>
                  <a:cubicBezTo>
                    <a:pt x="4170" y="1"/>
                    <a:pt x="4104" y="1"/>
                    <a:pt x="4037" y="34"/>
                  </a:cubicBezTo>
                  <a:cubicBezTo>
                    <a:pt x="3870" y="67"/>
                    <a:pt x="3737" y="167"/>
                    <a:pt x="3637" y="334"/>
                  </a:cubicBezTo>
                  <a:cubicBezTo>
                    <a:pt x="3436" y="734"/>
                    <a:pt x="3136" y="1335"/>
                    <a:pt x="3003" y="1635"/>
                  </a:cubicBezTo>
                  <a:cubicBezTo>
                    <a:pt x="2703" y="2202"/>
                    <a:pt x="2436" y="2803"/>
                    <a:pt x="2069" y="3370"/>
                  </a:cubicBezTo>
                  <a:cubicBezTo>
                    <a:pt x="1835" y="3737"/>
                    <a:pt x="1669" y="4137"/>
                    <a:pt x="1535" y="4571"/>
                  </a:cubicBezTo>
                  <a:cubicBezTo>
                    <a:pt x="1435" y="4871"/>
                    <a:pt x="1368" y="5204"/>
                    <a:pt x="1468" y="5505"/>
                  </a:cubicBezTo>
                  <a:cubicBezTo>
                    <a:pt x="1568" y="5738"/>
                    <a:pt x="1802" y="5972"/>
                    <a:pt x="2035" y="5972"/>
                  </a:cubicBezTo>
                  <a:cubicBezTo>
                    <a:pt x="2110" y="5972"/>
                    <a:pt x="2177" y="5958"/>
                    <a:pt x="2238" y="5958"/>
                  </a:cubicBezTo>
                  <a:cubicBezTo>
                    <a:pt x="2314" y="5958"/>
                    <a:pt x="2380" y="5979"/>
                    <a:pt x="2436" y="6072"/>
                  </a:cubicBezTo>
                  <a:cubicBezTo>
                    <a:pt x="2536" y="6172"/>
                    <a:pt x="2536" y="6305"/>
                    <a:pt x="2469" y="6405"/>
                  </a:cubicBezTo>
                  <a:cubicBezTo>
                    <a:pt x="2002" y="7306"/>
                    <a:pt x="1535" y="8206"/>
                    <a:pt x="1068" y="9107"/>
                  </a:cubicBezTo>
                  <a:cubicBezTo>
                    <a:pt x="901" y="9374"/>
                    <a:pt x="768" y="9674"/>
                    <a:pt x="768" y="10008"/>
                  </a:cubicBezTo>
                  <a:cubicBezTo>
                    <a:pt x="768" y="10341"/>
                    <a:pt x="968" y="10708"/>
                    <a:pt x="1302" y="10742"/>
                  </a:cubicBezTo>
                  <a:cubicBezTo>
                    <a:pt x="1357" y="10742"/>
                    <a:pt x="1416" y="10738"/>
                    <a:pt x="1475" y="10738"/>
                  </a:cubicBezTo>
                  <a:cubicBezTo>
                    <a:pt x="1591" y="10738"/>
                    <a:pt x="1702" y="10753"/>
                    <a:pt x="1769" y="10842"/>
                  </a:cubicBezTo>
                  <a:cubicBezTo>
                    <a:pt x="1835" y="10942"/>
                    <a:pt x="1835" y="11042"/>
                    <a:pt x="1802" y="11142"/>
                  </a:cubicBezTo>
                  <a:cubicBezTo>
                    <a:pt x="1702" y="11609"/>
                    <a:pt x="1368" y="11909"/>
                    <a:pt x="1101" y="12276"/>
                  </a:cubicBezTo>
                  <a:cubicBezTo>
                    <a:pt x="835" y="12676"/>
                    <a:pt x="568" y="13143"/>
                    <a:pt x="368" y="13577"/>
                  </a:cubicBezTo>
                  <a:cubicBezTo>
                    <a:pt x="268" y="13744"/>
                    <a:pt x="201" y="13911"/>
                    <a:pt x="167" y="14077"/>
                  </a:cubicBezTo>
                  <a:cubicBezTo>
                    <a:pt x="67" y="14344"/>
                    <a:pt x="1" y="14578"/>
                    <a:pt x="34" y="14845"/>
                  </a:cubicBezTo>
                  <a:cubicBezTo>
                    <a:pt x="34" y="15312"/>
                    <a:pt x="268" y="15745"/>
                    <a:pt x="701" y="15912"/>
                  </a:cubicBezTo>
                  <a:cubicBezTo>
                    <a:pt x="862" y="15983"/>
                    <a:pt x="1054" y="16010"/>
                    <a:pt x="1259" y="16010"/>
                  </a:cubicBezTo>
                  <a:cubicBezTo>
                    <a:pt x="1732" y="16010"/>
                    <a:pt x="2274" y="15862"/>
                    <a:pt x="2669" y="15745"/>
                  </a:cubicBezTo>
                  <a:cubicBezTo>
                    <a:pt x="2703" y="15745"/>
                    <a:pt x="2769" y="15745"/>
                    <a:pt x="2803" y="15712"/>
                  </a:cubicBezTo>
                  <a:cubicBezTo>
                    <a:pt x="3053" y="15637"/>
                    <a:pt x="3303" y="15599"/>
                    <a:pt x="3553" y="15599"/>
                  </a:cubicBezTo>
                  <a:cubicBezTo>
                    <a:pt x="3637" y="15599"/>
                    <a:pt x="3720" y="15603"/>
                    <a:pt x="3803" y="15612"/>
                  </a:cubicBezTo>
                  <a:cubicBezTo>
                    <a:pt x="3837" y="15745"/>
                    <a:pt x="3837" y="15979"/>
                    <a:pt x="3837" y="16212"/>
                  </a:cubicBezTo>
                  <a:lnTo>
                    <a:pt x="3837" y="21316"/>
                  </a:lnTo>
                  <a:lnTo>
                    <a:pt x="4637" y="21316"/>
                  </a:lnTo>
                  <a:lnTo>
                    <a:pt x="4637" y="16212"/>
                  </a:lnTo>
                  <a:cubicBezTo>
                    <a:pt x="4637" y="15979"/>
                    <a:pt x="4637" y="15745"/>
                    <a:pt x="4671" y="15612"/>
                  </a:cubicBezTo>
                  <a:lnTo>
                    <a:pt x="4971" y="15612"/>
                  </a:lnTo>
                  <a:cubicBezTo>
                    <a:pt x="5204" y="15612"/>
                    <a:pt x="5438" y="15645"/>
                    <a:pt x="5671" y="15712"/>
                  </a:cubicBezTo>
                  <a:cubicBezTo>
                    <a:pt x="5705" y="15745"/>
                    <a:pt x="5771" y="15745"/>
                    <a:pt x="5805" y="15745"/>
                  </a:cubicBezTo>
                  <a:cubicBezTo>
                    <a:pt x="6201" y="15862"/>
                    <a:pt x="6742" y="16010"/>
                    <a:pt x="7227" y="16010"/>
                  </a:cubicBezTo>
                  <a:cubicBezTo>
                    <a:pt x="7436" y="16010"/>
                    <a:pt x="7635" y="15983"/>
                    <a:pt x="7806" y="15912"/>
                  </a:cubicBezTo>
                  <a:cubicBezTo>
                    <a:pt x="8207" y="15745"/>
                    <a:pt x="8440" y="15312"/>
                    <a:pt x="8440" y="14845"/>
                  </a:cubicBezTo>
                  <a:cubicBezTo>
                    <a:pt x="8473" y="14578"/>
                    <a:pt x="8407" y="14344"/>
                    <a:pt x="8340" y="14077"/>
                  </a:cubicBezTo>
                  <a:cubicBezTo>
                    <a:pt x="8273" y="13911"/>
                    <a:pt x="8207" y="13744"/>
                    <a:pt x="8140" y="13577"/>
                  </a:cubicBezTo>
                  <a:cubicBezTo>
                    <a:pt x="7906" y="13143"/>
                    <a:pt x="7673" y="12676"/>
                    <a:pt x="7373" y="12276"/>
                  </a:cubicBezTo>
                  <a:cubicBezTo>
                    <a:pt x="7106" y="11909"/>
                    <a:pt x="6806" y="11609"/>
                    <a:pt x="6672" y="11142"/>
                  </a:cubicBezTo>
                  <a:cubicBezTo>
                    <a:pt x="6672" y="11042"/>
                    <a:pt x="6639" y="10942"/>
                    <a:pt x="6705" y="10842"/>
                  </a:cubicBezTo>
                  <a:cubicBezTo>
                    <a:pt x="6772" y="10753"/>
                    <a:pt x="6883" y="10738"/>
                    <a:pt x="6999" y="10738"/>
                  </a:cubicBezTo>
                  <a:cubicBezTo>
                    <a:pt x="7058" y="10738"/>
                    <a:pt x="7117" y="10742"/>
                    <a:pt x="7172" y="10742"/>
                  </a:cubicBezTo>
                  <a:cubicBezTo>
                    <a:pt x="7506" y="10708"/>
                    <a:pt x="7740" y="10341"/>
                    <a:pt x="7740" y="10008"/>
                  </a:cubicBezTo>
                  <a:cubicBezTo>
                    <a:pt x="7740" y="9674"/>
                    <a:pt x="7573" y="9374"/>
                    <a:pt x="7406" y="9107"/>
                  </a:cubicBezTo>
                  <a:cubicBezTo>
                    <a:pt x="6939" y="8206"/>
                    <a:pt x="6472" y="7306"/>
                    <a:pt x="6005" y="6405"/>
                  </a:cubicBezTo>
                  <a:cubicBezTo>
                    <a:pt x="5972" y="6305"/>
                    <a:pt x="5972" y="6172"/>
                    <a:pt x="6038" y="6072"/>
                  </a:cubicBezTo>
                  <a:cubicBezTo>
                    <a:pt x="6094" y="5979"/>
                    <a:pt x="6170" y="5958"/>
                    <a:pt x="6250" y="5958"/>
                  </a:cubicBezTo>
                  <a:cubicBezTo>
                    <a:pt x="6313" y="5958"/>
                    <a:pt x="6379" y="5972"/>
                    <a:pt x="6439" y="5972"/>
                  </a:cubicBezTo>
                  <a:cubicBezTo>
                    <a:pt x="6705" y="5972"/>
                    <a:pt x="6906" y="5738"/>
                    <a:pt x="7006" y="5505"/>
                  </a:cubicBezTo>
                  <a:cubicBezTo>
                    <a:pt x="7106" y="5204"/>
                    <a:pt x="7039" y="4871"/>
                    <a:pt x="6939" y="4571"/>
                  </a:cubicBezTo>
                  <a:cubicBezTo>
                    <a:pt x="6839" y="4137"/>
                    <a:pt x="6639" y="3737"/>
                    <a:pt x="6405" y="3370"/>
                  </a:cubicBezTo>
                  <a:cubicBezTo>
                    <a:pt x="6038" y="2803"/>
                    <a:pt x="5771" y="2202"/>
                    <a:pt x="5471" y="1635"/>
                  </a:cubicBezTo>
                  <a:cubicBezTo>
                    <a:pt x="5338" y="1335"/>
                    <a:pt x="5071" y="734"/>
                    <a:pt x="4837" y="334"/>
                  </a:cubicBezTo>
                  <a:cubicBezTo>
                    <a:pt x="4704" y="134"/>
                    <a:pt x="4471" y="1"/>
                    <a:pt x="4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129;p28">
              <a:extLst>
                <a:ext uri="{FF2B5EF4-FFF2-40B4-BE49-F238E27FC236}">
                  <a16:creationId xmlns:a16="http://schemas.microsoft.com/office/drawing/2014/main" id="{3324B302-DD9C-E4EF-95E5-E3B8573EF296}"/>
                </a:ext>
              </a:extLst>
            </p:cNvPr>
            <p:cNvSpPr/>
            <p:nvPr/>
          </p:nvSpPr>
          <p:spPr>
            <a:xfrm flipH="1">
              <a:off x="3022150" y="4610600"/>
              <a:ext cx="110950" cy="400275"/>
            </a:xfrm>
            <a:custGeom>
              <a:avLst/>
              <a:gdLst/>
              <a:ahLst/>
              <a:cxnLst/>
              <a:rect l="l" t="t" r="r" b="b"/>
              <a:pathLst>
                <a:path w="4438" h="16011" extrusionOk="0">
                  <a:moveTo>
                    <a:pt x="201" y="1"/>
                  </a:moveTo>
                  <a:cubicBezTo>
                    <a:pt x="134" y="1"/>
                    <a:pt x="68" y="1"/>
                    <a:pt x="1" y="34"/>
                  </a:cubicBezTo>
                  <a:cubicBezTo>
                    <a:pt x="1" y="167"/>
                    <a:pt x="34" y="301"/>
                    <a:pt x="68" y="434"/>
                  </a:cubicBezTo>
                  <a:cubicBezTo>
                    <a:pt x="334" y="1835"/>
                    <a:pt x="568" y="3236"/>
                    <a:pt x="835" y="4604"/>
                  </a:cubicBezTo>
                  <a:cubicBezTo>
                    <a:pt x="868" y="4837"/>
                    <a:pt x="902" y="5104"/>
                    <a:pt x="735" y="5271"/>
                  </a:cubicBezTo>
                  <a:cubicBezTo>
                    <a:pt x="635" y="5338"/>
                    <a:pt x="501" y="5371"/>
                    <a:pt x="401" y="5404"/>
                  </a:cubicBezTo>
                  <a:cubicBezTo>
                    <a:pt x="68" y="5605"/>
                    <a:pt x="101" y="6105"/>
                    <a:pt x="201" y="6472"/>
                  </a:cubicBezTo>
                  <a:cubicBezTo>
                    <a:pt x="401" y="7539"/>
                    <a:pt x="635" y="8573"/>
                    <a:pt x="868" y="9607"/>
                  </a:cubicBezTo>
                  <a:cubicBezTo>
                    <a:pt x="902" y="9874"/>
                    <a:pt x="935" y="10208"/>
                    <a:pt x="735" y="10375"/>
                  </a:cubicBezTo>
                  <a:cubicBezTo>
                    <a:pt x="601" y="10475"/>
                    <a:pt x="435" y="10475"/>
                    <a:pt x="301" y="10541"/>
                  </a:cubicBezTo>
                  <a:cubicBezTo>
                    <a:pt x="1" y="10742"/>
                    <a:pt x="34" y="11175"/>
                    <a:pt x="101" y="11542"/>
                  </a:cubicBezTo>
                  <a:cubicBezTo>
                    <a:pt x="334" y="12743"/>
                    <a:pt x="601" y="13944"/>
                    <a:pt x="835" y="15145"/>
                  </a:cubicBezTo>
                  <a:cubicBezTo>
                    <a:pt x="868" y="15312"/>
                    <a:pt x="902" y="15445"/>
                    <a:pt x="935" y="15612"/>
                  </a:cubicBezTo>
                  <a:cubicBezTo>
                    <a:pt x="1168" y="15612"/>
                    <a:pt x="1402" y="15645"/>
                    <a:pt x="1635" y="15712"/>
                  </a:cubicBezTo>
                  <a:cubicBezTo>
                    <a:pt x="1669" y="15745"/>
                    <a:pt x="1735" y="15745"/>
                    <a:pt x="1769" y="15745"/>
                  </a:cubicBezTo>
                  <a:cubicBezTo>
                    <a:pt x="2165" y="15862"/>
                    <a:pt x="2706" y="16010"/>
                    <a:pt x="3191" y="16010"/>
                  </a:cubicBezTo>
                  <a:cubicBezTo>
                    <a:pt x="3400" y="16010"/>
                    <a:pt x="3599" y="15983"/>
                    <a:pt x="3770" y="15912"/>
                  </a:cubicBezTo>
                  <a:cubicBezTo>
                    <a:pt x="4171" y="15745"/>
                    <a:pt x="4404" y="15312"/>
                    <a:pt x="4404" y="14845"/>
                  </a:cubicBezTo>
                  <a:cubicBezTo>
                    <a:pt x="4437" y="14578"/>
                    <a:pt x="4371" y="14344"/>
                    <a:pt x="4304" y="14077"/>
                  </a:cubicBezTo>
                  <a:cubicBezTo>
                    <a:pt x="4237" y="13911"/>
                    <a:pt x="4171" y="13744"/>
                    <a:pt x="4104" y="13577"/>
                  </a:cubicBezTo>
                  <a:cubicBezTo>
                    <a:pt x="3870" y="13143"/>
                    <a:pt x="3637" y="12676"/>
                    <a:pt x="3337" y="12276"/>
                  </a:cubicBezTo>
                  <a:cubicBezTo>
                    <a:pt x="3070" y="11909"/>
                    <a:pt x="2770" y="11609"/>
                    <a:pt x="2636" y="11142"/>
                  </a:cubicBezTo>
                  <a:cubicBezTo>
                    <a:pt x="2636" y="11042"/>
                    <a:pt x="2603" y="10942"/>
                    <a:pt x="2669" y="10842"/>
                  </a:cubicBezTo>
                  <a:cubicBezTo>
                    <a:pt x="2736" y="10753"/>
                    <a:pt x="2847" y="10738"/>
                    <a:pt x="2963" y="10738"/>
                  </a:cubicBezTo>
                  <a:cubicBezTo>
                    <a:pt x="3022" y="10738"/>
                    <a:pt x="3081" y="10742"/>
                    <a:pt x="3136" y="10742"/>
                  </a:cubicBezTo>
                  <a:cubicBezTo>
                    <a:pt x="3470" y="10708"/>
                    <a:pt x="3704" y="10341"/>
                    <a:pt x="3704" y="10008"/>
                  </a:cubicBezTo>
                  <a:cubicBezTo>
                    <a:pt x="3704" y="9674"/>
                    <a:pt x="3537" y="9374"/>
                    <a:pt x="3370" y="9107"/>
                  </a:cubicBezTo>
                  <a:cubicBezTo>
                    <a:pt x="2903" y="8206"/>
                    <a:pt x="2436" y="7306"/>
                    <a:pt x="1969" y="6405"/>
                  </a:cubicBezTo>
                  <a:cubicBezTo>
                    <a:pt x="1936" y="6305"/>
                    <a:pt x="1936" y="6172"/>
                    <a:pt x="2002" y="6072"/>
                  </a:cubicBezTo>
                  <a:cubicBezTo>
                    <a:pt x="2058" y="5979"/>
                    <a:pt x="2134" y="5958"/>
                    <a:pt x="2214" y="5958"/>
                  </a:cubicBezTo>
                  <a:cubicBezTo>
                    <a:pt x="2277" y="5958"/>
                    <a:pt x="2343" y="5972"/>
                    <a:pt x="2403" y="5972"/>
                  </a:cubicBezTo>
                  <a:cubicBezTo>
                    <a:pt x="2669" y="5972"/>
                    <a:pt x="2870" y="5738"/>
                    <a:pt x="2970" y="5505"/>
                  </a:cubicBezTo>
                  <a:cubicBezTo>
                    <a:pt x="3070" y="5204"/>
                    <a:pt x="3003" y="4871"/>
                    <a:pt x="2903" y="4571"/>
                  </a:cubicBezTo>
                  <a:cubicBezTo>
                    <a:pt x="2803" y="4137"/>
                    <a:pt x="2603" y="3737"/>
                    <a:pt x="2369" y="3370"/>
                  </a:cubicBezTo>
                  <a:cubicBezTo>
                    <a:pt x="2002" y="2803"/>
                    <a:pt x="1735" y="2202"/>
                    <a:pt x="1435" y="1635"/>
                  </a:cubicBezTo>
                  <a:cubicBezTo>
                    <a:pt x="1302" y="1335"/>
                    <a:pt x="1035" y="734"/>
                    <a:pt x="801" y="334"/>
                  </a:cubicBezTo>
                  <a:cubicBezTo>
                    <a:pt x="668" y="134"/>
                    <a:pt x="435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130;p28">
              <a:extLst>
                <a:ext uri="{FF2B5EF4-FFF2-40B4-BE49-F238E27FC236}">
                  <a16:creationId xmlns:a16="http://schemas.microsoft.com/office/drawing/2014/main" id="{6516CED4-48A8-E80B-8259-4F350563E448}"/>
                </a:ext>
              </a:extLst>
            </p:cNvPr>
            <p:cNvSpPr/>
            <p:nvPr/>
          </p:nvSpPr>
          <p:spPr>
            <a:xfrm flipH="1">
              <a:off x="2655225" y="4487175"/>
              <a:ext cx="241875" cy="609625"/>
            </a:xfrm>
            <a:custGeom>
              <a:avLst/>
              <a:gdLst/>
              <a:ahLst/>
              <a:cxnLst/>
              <a:rect l="l" t="t" r="r" b="b"/>
              <a:pathLst>
                <a:path w="9675" h="24385" extrusionOk="0">
                  <a:moveTo>
                    <a:pt x="4838" y="1"/>
                  </a:moveTo>
                  <a:cubicBezTo>
                    <a:pt x="4738" y="1"/>
                    <a:pt x="4671" y="1"/>
                    <a:pt x="4604" y="34"/>
                  </a:cubicBezTo>
                  <a:cubicBezTo>
                    <a:pt x="4404" y="101"/>
                    <a:pt x="4271" y="234"/>
                    <a:pt x="4171" y="401"/>
                  </a:cubicBezTo>
                  <a:cubicBezTo>
                    <a:pt x="3904" y="868"/>
                    <a:pt x="3570" y="1569"/>
                    <a:pt x="3403" y="1869"/>
                  </a:cubicBezTo>
                  <a:cubicBezTo>
                    <a:pt x="3070" y="2536"/>
                    <a:pt x="2770" y="3236"/>
                    <a:pt x="2369" y="3870"/>
                  </a:cubicBezTo>
                  <a:cubicBezTo>
                    <a:pt x="2102" y="4304"/>
                    <a:pt x="1869" y="4771"/>
                    <a:pt x="1736" y="5238"/>
                  </a:cubicBezTo>
                  <a:cubicBezTo>
                    <a:pt x="1635" y="5571"/>
                    <a:pt x="1535" y="5972"/>
                    <a:pt x="1669" y="6339"/>
                  </a:cubicBezTo>
                  <a:cubicBezTo>
                    <a:pt x="1769" y="6605"/>
                    <a:pt x="2036" y="6839"/>
                    <a:pt x="2303" y="6839"/>
                  </a:cubicBezTo>
                  <a:cubicBezTo>
                    <a:pt x="2377" y="6839"/>
                    <a:pt x="2457" y="6826"/>
                    <a:pt x="2533" y="6826"/>
                  </a:cubicBezTo>
                  <a:cubicBezTo>
                    <a:pt x="2628" y="6826"/>
                    <a:pt x="2714" y="6846"/>
                    <a:pt x="2770" y="6939"/>
                  </a:cubicBezTo>
                  <a:cubicBezTo>
                    <a:pt x="2870" y="7072"/>
                    <a:pt x="2870" y="7206"/>
                    <a:pt x="2803" y="7339"/>
                  </a:cubicBezTo>
                  <a:cubicBezTo>
                    <a:pt x="2269" y="8373"/>
                    <a:pt x="1736" y="9407"/>
                    <a:pt x="1202" y="10408"/>
                  </a:cubicBezTo>
                  <a:cubicBezTo>
                    <a:pt x="1035" y="10742"/>
                    <a:pt x="835" y="11109"/>
                    <a:pt x="835" y="11476"/>
                  </a:cubicBezTo>
                  <a:cubicBezTo>
                    <a:pt x="835" y="11843"/>
                    <a:pt x="1102" y="12243"/>
                    <a:pt x="1469" y="12276"/>
                  </a:cubicBezTo>
                  <a:cubicBezTo>
                    <a:pt x="1669" y="12310"/>
                    <a:pt x="1902" y="12243"/>
                    <a:pt x="2002" y="12410"/>
                  </a:cubicBezTo>
                  <a:cubicBezTo>
                    <a:pt x="2069" y="12510"/>
                    <a:pt x="2069" y="12643"/>
                    <a:pt x="2036" y="12743"/>
                  </a:cubicBezTo>
                  <a:cubicBezTo>
                    <a:pt x="1902" y="13277"/>
                    <a:pt x="1569" y="13610"/>
                    <a:pt x="1269" y="14044"/>
                  </a:cubicBezTo>
                  <a:cubicBezTo>
                    <a:pt x="935" y="14511"/>
                    <a:pt x="635" y="15045"/>
                    <a:pt x="401" y="15545"/>
                  </a:cubicBezTo>
                  <a:cubicBezTo>
                    <a:pt x="301" y="15745"/>
                    <a:pt x="234" y="15912"/>
                    <a:pt x="168" y="16112"/>
                  </a:cubicBezTo>
                  <a:cubicBezTo>
                    <a:pt x="68" y="16412"/>
                    <a:pt x="1" y="16713"/>
                    <a:pt x="1" y="17013"/>
                  </a:cubicBezTo>
                  <a:cubicBezTo>
                    <a:pt x="34" y="17513"/>
                    <a:pt x="301" y="18047"/>
                    <a:pt x="768" y="18214"/>
                  </a:cubicBezTo>
                  <a:cubicBezTo>
                    <a:pt x="962" y="18295"/>
                    <a:pt x="1189" y="18327"/>
                    <a:pt x="1431" y="18327"/>
                  </a:cubicBezTo>
                  <a:cubicBezTo>
                    <a:pt x="1979" y="18327"/>
                    <a:pt x="2596" y="18163"/>
                    <a:pt x="3036" y="18047"/>
                  </a:cubicBezTo>
                  <a:cubicBezTo>
                    <a:pt x="3070" y="18014"/>
                    <a:pt x="3137" y="18014"/>
                    <a:pt x="3203" y="17980"/>
                  </a:cubicBezTo>
                  <a:cubicBezTo>
                    <a:pt x="3570" y="17880"/>
                    <a:pt x="3937" y="17847"/>
                    <a:pt x="4337" y="17847"/>
                  </a:cubicBezTo>
                  <a:cubicBezTo>
                    <a:pt x="4371" y="18047"/>
                    <a:pt x="4371" y="18280"/>
                    <a:pt x="4371" y="18581"/>
                  </a:cubicBezTo>
                  <a:lnTo>
                    <a:pt x="4371" y="24385"/>
                  </a:lnTo>
                  <a:lnTo>
                    <a:pt x="5271" y="24385"/>
                  </a:lnTo>
                  <a:lnTo>
                    <a:pt x="5271" y="18581"/>
                  </a:lnTo>
                  <a:cubicBezTo>
                    <a:pt x="5271" y="18280"/>
                    <a:pt x="5305" y="18047"/>
                    <a:pt x="5305" y="17847"/>
                  </a:cubicBezTo>
                  <a:lnTo>
                    <a:pt x="5672" y="17847"/>
                  </a:lnTo>
                  <a:cubicBezTo>
                    <a:pt x="5939" y="17880"/>
                    <a:pt x="6205" y="17914"/>
                    <a:pt x="6472" y="17980"/>
                  </a:cubicBezTo>
                  <a:cubicBezTo>
                    <a:pt x="6506" y="18014"/>
                    <a:pt x="6572" y="18014"/>
                    <a:pt x="6639" y="18047"/>
                  </a:cubicBezTo>
                  <a:cubicBezTo>
                    <a:pt x="7079" y="18163"/>
                    <a:pt x="7680" y="18327"/>
                    <a:pt x="8230" y="18327"/>
                  </a:cubicBezTo>
                  <a:cubicBezTo>
                    <a:pt x="8472" y="18327"/>
                    <a:pt x="8704" y="18295"/>
                    <a:pt x="8907" y="18214"/>
                  </a:cubicBezTo>
                  <a:cubicBezTo>
                    <a:pt x="9374" y="18047"/>
                    <a:pt x="9641" y="17513"/>
                    <a:pt x="9641" y="17013"/>
                  </a:cubicBezTo>
                  <a:cubicBezTo>
                    <a:pt x="9675" y="16713"/>
                    <a:pt x="9608" y="16412"/>
                    <a:pt x="9508" y="16112"/>
                  </a:cubicBezTo>
                  <a:cubicBezTo>
                    <a:pt x="9441" y="15912"/>
                    <a:pt x="9374" y="15745"/>
                    <a:pt x="9274" y="15545"/>
                  </a:cubicBezTo>
                  <a:cubicBezTo>
                    <a:pt x="9041" y="15045"/>
                    <a:pt x="8741" y="14511"/>
                    <a:pt x="8407" y="14044"/>
                  </a:cubicBezTo>
                  <a:cubicBezTo>
                    <a:pt x="8107" y="13610"/>
                    <a:pt x="7740" y="13277"/>
                    <a:pt x="7606" y="12743"/>
                  </a:cubicBezTo>
                  <a:cubicBezTo>
                    <a:pt x="7606" y="12643"/>
                    <a:pt x="7573" y="12510"/>
                    <a:pt x="7640" y="12410"/>
                  </a:cubicBezTo>
                  <a:cubicBezTo>
                    <a:pt x="7773" y="12243"/>
                    <a:pt x="8007" y="12310"/>
                    <a:pt x="8207" y="12276"/>
                  </a:cubicBezTo>
                  <a:cubicBezTo>
                    <a:pt x="8574" y="12243"/>
                    <a:pt x="8807" y="11843"/>
                    <a:pt x="8807" y="11476"/>
                  </a:cubicBezTo>
                  <a:cubicBezTo>
                    <a:pt x="8807" y="11109"/>
                    <a:pt x="8640" y="10742"/>
                    <a:pt x="8474" y="10408"/>
                  </a:cubicBezTo>
                  <a:cubicBezTo>
                    <a:pt x="7940" y="9407"/>
                    <a:pt x="7406" y="8373"/>
                    <a:pt x="6873" y="7339"/>
                  </a:cubicBezTo>
                  <a:cubicBezTo>
                    <a:pt x="6806" y="7206"/>
                    <a:pt x="6806" y="7072"/>
                    <a:pt x="6873" y="6939"/>
                  </a:cubicBezTo>
                  <a:cubicBezTo>
                    <a:pt x="6947" y="6846"/>
                    <a:pt x="7031" y="6826"/>
                    <a:pt x="7120" y="6826"/>
                  </a:cubicBezTo>
                  <a:cubicBezTo>
                    <a:pt x="7191" y="6826"/>
                    <a:pt x="7265" y="6839"/>
                    <a:pt x="7340" y="6839"/>
                  </a:cubicBezTo>
                  <a:cubicBezTo>
                    <a:pt x="7640" y="6839"/>
                    <a:pt x="7873" y="6605"/>
                    <a:pt x="7973" y="6339"/>
                  </a:cubicBezTo>
                  <a:cubicBezTo>
                    <a:pt x="8107" y="5972"/>
                    <a:pt x="8040" y="5571"/>
                    <a:pt x="7940" y="5238"/>
                  </a:cubicBezTo>
                  <a:cubicBezTo>
                    <a:pt x="7773" y="4771"/>
                    <a:pt x="7573" y="4304"/>
                    <a:pt x="7306" y="3870"/>
                  </a:cubicBezTo>
                  <a:cubicBezTo>
                    <a:pt x="6906" y="3236"/>
                    <a:pt x="6572" y="2536"/>
                    <a:pt x="6239" y="1869"/>
                  </a:cubicBezTo>
                  <a:cubicBezTo>
                    <a:pt x="6072" y="1569"/>
                    <a:pt x="5772" y="868"/>
                    <a:pt x="5505" y="401"/>
                  </a:cubicBezTo>
                  <a:cubicBezTo>
                    <a:pt x="5371" y="167"/>
                    <a:pt x="5105" y="1"/>
                    <a:pt x="4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131;p28">
              <a:extLst>
                <a:ext uri="{FF2B5EF4-FFF2-40B4-BE49-F238E27FC236}">
                  <a16:creationId xmlns:a16="http://schemas.microsoft.com/office/drawing/2014/main" id="{D21A5DC8-011B-67AA-8BB8-65547C341B5E}"/>
                </a:ext>
              </a:extLst>
            </p:cNvPr>
            <p:cNvSpPr/>
            <p:nvPr/>
          </p:nvSpPr>
          <p:spPr>
            <a:xfrm flipH="1">
              <a:off x="0" y="3200425"/>
              <a:ext cx="1672875" cy="1490250"/>
            </a:xfrm>
            <a:custGeom>
              <a:avLst/>
              <a:gdLst/>
              <a:ahLst/>
              <a:cxnLst/>
              <a:rect l="l" t="t" r="r" b="b"/>
              <a:pathLst>
                <a:path w="66915" h="59610" extrusionOk="0">
                  <a:moveTo>
                    <a:pt x="66915" y="1"/>
                  </a:moveTo>
                  <a:cubicBezTo>
                    <a:pt x="63112" y="1"/>
                    <a:pt x="59576" y="468"/>
                    <a:pt x="56240" y="1268"/>
                  </a:cubicBezTo>
                  <a:cubicBezTo>
                    <a:pt x="46567" y="3703"/>
                    <a:pt x="38828" y="9207"/>
                    <a:pt x="32924" y="15545"/>
                  </a:cubicBezTo>
                  <a:cubicBezTo>
                    <a:pt x="30322" y="18347"/>
                    <a:pt x="28054" y="21316"/>
                    <a:pt x="26186" y="24251"/>
                  </a:cubicBezTo>
                  <a:cubicBezTo>
                    <a:pt x="24384" y="26987"/>
                    <a:pt x="22917" y="29688"/>
                    <a:pt x="21749" y="32224"/>
                  </a:cubicBezTo>
                  <a:cubicBezTo>
                    <a:pt x="20949" y="33958"/>
                    <a:pt x="19981" y="35693"/>
                    <a:pt x="18914" y="37427"/>
                  </a:cubicBezTo>
                  <a:cubicBezTo>
                    <a:pt x="11809" y="48969"/>
                    <a:pt x="0" y="59610"/>
                    <a:pt x="0" y="59610"/>
                  </a:cubicBezTo>
                  <a:cubicBezTo>
                    <a:pt x="0" y="59610"/>
                    <a:pt x="14544" y="54873"/>
                    <a:pt x="26786" y="42931"/>
                  </a:cubicBezTo>
                  <a:cubicBezTo>
                    <a:pt x="26986" y="42698"/>
                    <a:pt x="27220" y="42498"/>
                    <a:pt x="27453" y="42297"/>
                  </a:cubicBezTo>
                  <a:cubicBezTo>
                    <a:pt x="27987" y="41797"/>
                    <a:pt x="28554" y="41363"/>
                    <a:pt x="29121" y="40930"/>
                  </a:cubicBezTo>
                  <a:cubicBezTo>
                    <a:pt x="32056" y="38762"/>
                    <a:pt x="35559" y="37160"/>
                    <a:pt x="39228" y="35993"/>
                  </a:cubicBezTo>
                  <a:cubicBezTo>
                    <a:pt x="47608" y="33324"/>
                    <a:pt x="56906" y="32864"/>
                    <a:pt x="62313" y="32864"/>
                  </a:cubicBezTo>
                  <a:cubicBezTo>
                    <a:pt x="65149" y="32864"/>
                    <a:pt x="66915" y="32991"/>
                    <a:pt x="66915" y="32991"/>
                  </a:cubicBezTo>
                  <a:lnTo>
                    <a:pt x="66915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6" name="Google Shape;1132;p28">
              <a:extLst>
                <a:ext uri="{FF2B5EF4-FFF2-40B4-BE49-F238E27FC236}">
                  <a16:creationId xmlns:a16="http://schemas.microsoft.com/office/drawing/2014/main" id="{4ADBFE31-5698-240A-9AA9-E52135A26100}"/>
                </a:ext>
              </a:extLst>
            </p:cNvPr>
            <p:cNvSpPr/>
            <p:nvPr/>
          </p:nvSpPr>
          <p:spPr>
            <a:xfrm flipH="1">
              <a:off x="121750" y="3458950"/>
              <a:ext cx="185150" cy="467025"/>
            </a:xfrm>
            <a:custGeom>
              <a:avLst/>
              <a:gdLst/>
              <a:ahLst/>
              <a:cxnLst/>
              <a:rect l="l" t="t" r="r" b="b"/>
              <a:pathLst>
                <a:path w="7406" h="18681" extrusionOk="0">
                  <a:moveTo>
                    <a:pt x="3703" y="0"/>
                  </a:moveTo>
                  <a:cubicBezTo>
                    <a:pt x="3636" y="0"/>
                    <a:pt x="3603" y="34"/>
                    <a:pt x="3536" y="34"/>
                  </a:cubicBezTo>
                  <a:cubicBezTo>
                    <a:pt x="3403" y="67"/>
                    <a:pt x="3269" y="167"/>
                    <a:pt x="3203" y="300"/>
                  </a:cubicBezTo>
                  <a:cubicBezTo>
                    <a:pt x="3002" y="667"/>
                    <a:pt x="2736" y="1201"/>
                    <a:pt x="2635" y="1435"/>
                  </a:cubicBezTo>
                  <a:cubicBezTo>
                    <a:pt x="2369" y="1968"/>
                    <a:pt x="2135" y="2469"/>
                    <a:pt x="1802" y="2969"/>
                  </a:cubicBezTo>
                  <a:cubicBezTo>
                    <a:pt x="1635" y="3303"/>
                    <a:pt x="1435" y="3636"/>
                    <a:pt x="1335" y="4003"/>
                  </a:cubicBezTo>
                  <a:cubicBezTo>
                    <a:pt x="1268" y="4270"/>
                    <a:pt x="1201" y="4570"/>
                    <a:pt x="1301" y="4837"/>
                  </a:cubicBezTo>
                  <a:cubicBezTo>
                    <a:pt x="1368" y="5037"/>
                    <a:pt x="1568" y="5237"/>
                    <a:pt x="1802" y="5237"/>
                  </a:cubicBezTo>
                  <a:cubicBezTo>
                    <a:pt x="1835" y="5237"/>
                    <a:pt x="1876" y="5234"/>
                    <a:pt x="1918" y="5234"/>
                  </a:cubicBezTo>
                  <a:cubicBezTo>
                    <a:pt x="2002" y="5234"/>
                    <a:pt x="2091" y="5248"/>
                    <a:pt x="2135" y="5337"/>
                  </a:cubicBezTo>
                  <a:cubicBezTo>
                    <a:pt x="2202" y="5404"/>
                    <a:pt x="2202" y="5538"/>
                    <a:pt x="2168" y="5638"/>
                  </a:cubicBezTo>
                  <a:cubicBezTo>
                    <a:pt x="1735" y="6405"/>
                    <a:pt x="1335" y="7205"/>
                    <a:pt x="934" y="7973"/>
                  </a:cubicBezTo>
                  <a:cubicBezTo>
                    <a:pt x="801" y="8239"/>
                    <a:pt x="667" y="8506"/>
                    <a:pt x="667" y="8773"/>
                  </a:cubicBezTo>
                  <a:cubicBezTo>
                    <a:pt x="667" y="9073"/>
                    <a:pt x="834" y="9374"/>
                    <a:pt x="1134" y="9407"/>
                  </a:cubicBezTo>
                  <a:cubicBezTo>
                    <a:pt x="1179" y="9418"/>
                    <a:pt x="1231" y="9418"/>
                    <a:pt x="1284" y="9418"/>
                  </a:cubicBezTo>
                  <a:cubicBezTo>
                    <a:pt x="1390" y="9418"/>
                    <a:pt x="1501" y="9418"/>
                    <a:pt x="1568" y="9507"/>
                  </a:cubicBezTo>
                  <a:cubicBezTo>
                    <a:pt x="1601" y="9574"/>
                    <a:pt x="1601" y="9674"/>
                    <a:pt x="1568" y="9774"/>
                  </a:cubicBezTo>
                  <a:cubicBezTo>
                    <a:pt x="1468" y="10174"/>
                    <a:pt x="1201" y="10441"/>
                    <a:pt x="968" y="10775"/>
                  </a:cubicBezTo>
                  <a:cubicBezTo>
                    <a:pt x="734" y="11108"/>
                    <a:pt x="501" y="11509"/>
                    <a:pt x="300" y="11909"/>
                  </a:cubicBezTo>
                  <a:cubicBezTo>
                    <a:pt x="234" y="12042"/>
                    <a:pt x="167" y="12209"/>
                    <a:pt x="134" y="12342"/>
                  </a:cubicBezTo>
                  <a:cubicBezTo>
                    <a:pt x="67" y="12576"/>
                    <a:pt x="0" y="12776"/>
                    <a:pt x="34" y="13010"/>
                  </a:cubicBezTo>
                  <a:cubicBezTo>
                    <a:pt x="34" y="13410"/>
                    <a:pt x="234" y="13810"/>
                    <a:pt x="601" y="13944"/>
                  </a:cubicBezTo>
                  <a:cubicBezTo>
                    <a:pt x="753" y="14004"/>
                    <a:pt x="926" y="14028"/>
                    <a:pt x="1108" y="14028"/>
                  </a:cubicBezTo>
                  <a:cubicBezTo>
                    <a:pt x="1525" y="14028"/>
                    <a:pt x="1987" y="13903"/>
                    <a:pt x="2335" y="13810"/>
                  </a:cubicBezTo>
                  <a:cubicBezTo>
                    <a:pt x="2369" y="13810"/>
                    <a:pt x="2402" y="13777"/>
                    <a:pt x="2469" y="13777"/>
                  </a:cubicBezTo>
                  <a:cubicBezTo>
                    <a:pt x="2669" y="13702"/>
                    <a:pt x="2888" y="13664"/>
                    <a:pt x="3111" y="13664"/>
                  </a:cubicBezTo>
                  <a:cubicBezTo>
                    <a:pt x="3186" y="13664"/>
                    <a:pt x="3261" y="13668"/>
                    <a:pt x="3336" y="13677"/>
                  </a:cubicBezTo>
                  <a:cubicBezTo>
                    <a:pt x="3369" y="13810"/>
                    <a:pt x="3369" y="13977"/>
                    <a:pt x="3369" y="14210"/>
                  </a:cubicBezTo>
                  <a:lnTo>
                    <a:pt x="3369" y="18680"/>
                  </a:lnTo>
                  <a:lnTo>
                    <a:pt x="4036" y="18680"/>
                  </a:lnTo>
                  <a:lnTo>
                    <a:pt x="4036" y="14210"/>
                  </a:lnTo>
                  <a:cubicBezTo>
                    <a:pt x="4036" y="13977"/>
                    <a:pt x="4070" y="13810"/>
                    <a:pt x="4070" y="13677"/>
                  </a:cubicBezTo>
                  <a:lnTo>
                    <a:pt x="4337" y="13677"/>
                  </a:lnTo>
                  <a:cubicBezTo>
                    <a:pt x="4570" y="13677"/>
                    <a:pt x="4770" y="13710"/>
                    <a:pt x="4971" y="13777"/>
                  </a:cubicBezTo>
                  <a:cubicBezTo>
                    <a:pt x="5004" y="13777"/>
                    <a:pt x="5037" y="13810"/>
                    <a:pt x="5071" y="13810"/>
                  </a:cubicBezTo>
                  <a:cubicBezTo>
                    <a:pt x="5419" y="13903"/>
                    <a:pt x="5897" y="14028"/>
                    <a:pt x="6323" y="14028"/>
                  </a:cubicBezTo>
                  <a:cubicBezTo>
                    <a:pt x="6510" y="14028"/>
                    <a:pt x="6686" y="14004"/>
                    <a:pt x="6839" y="13944"/>
                  </a:cubicBezTo>
                  <a:cubicBezTo>
                    <a:pt x="7172" y="13810"/>
                    <a:pt x="7372" y="13410"/>
                    <a:pt x="7406" y="13010"/>
                  </a:cubicBezTo>
                  <a:cubicBezTo>
                    <a:pt x="7406" y="12776"/>
                    <a:pt x="7372" y="12576"/>
                    <a:pt x="7306" y="12342"/>
                  </a:cubicBezTo>
                  <a:cubicBezTo>
                    <a:pt x="7239" y="12209"/>
                    <a:pt x="7172" y="12042"/>
                    <a:pt x="7105" y="11909"/>
                  </a:cubicBezTo>
                  <a:cubicBezTo>
                    <a:pt x="6939" y="11509"/>
                    <a:pt x="6705" y="11108"/>
                    <a:pt x="6438" y="10775"/>
                  </a:cubicBezTo>
                  <a:cubicBezTo>
                    <a:pt x="6205" y="10441"/>
                    <a:pt x="5938" y="10174"/>
                    <a:pt x="5838" y="9774"/>
                  </a:cubicBezTo>
                  <a:cubicBezTo>
                    <a:pt x="5838" y="9674"/>
                    <a:pt x="5804" y="9574"/>
                    <a:pt x="5871" y="9507"/>
                  </a:cubicBezTo>
                  <a:cubicBezTo>
                    <a:pt x="5938" y="9418"/>
                    <a:pt x="6034" y="9418"/>
                    <a:pt x="6131" y="9418"/>
                  </a:cubicBezTo>
                  <a:cubicBezTo>
                    <a:pt x="6179" y="9418"/>
                    <a:pt x="6227" y="9418"/>
                    <a:pt x="6271" y="9407"/>
                  </a:cubicBezTo>
                  <a:cubicBezTo>
                    <a:pt x="6572" y="9374"/>
                    <a:pt x="6772" y="9073"/>
                    <a:pt x="6772" y="8773"/>
                  </a:cubicBezTo>
                  <a:cubicBezTo>
                    <a:pt x="6772" y="8506"/>
                    <a:pt x="6638" y="8239"/>
                    <a:pt x="6505" y="7973"/>
                  </a:cubicBezTo>
                  <a:cubicBezTo>
                    <a:pt x="6071" y="7205"/>
                    <a:pt x="5671" y="6405"/>
                    <a:pt x="5271" y="5638"/>
                  </a:cubicBezTo>
                  <a:cubicBezTo>
                    <a:pt x="5204" y="5538"/>
                    <a:pt x="5204" y="5404"/>
                    <a:pt x="5271" y="5337"/>
                  </a:cubicBezTo>
                  <a:cubicBezTo>
                    <a:pt x="5337" y="5248"/>
                    <a:pt x="5419" y="5234"/>
                    <a:pt x="5505" y="5234"/>
                  </a:cubicBezTo>
                  <a:cubicBezTo>
                    <a:pt x="5549" y="5234"/>
                    <a:pt x="5593" y="5237"/>
                    <a:pt x="5638" y="5237"/>
                  </a:cubicBezTo>
                  <a:cubicBezTo>
                    <a:pt x="5871" y="5237"/>
                    <a:pt x="6038" y="5037"/>
                    <a:pt x="6138" y="4837"/>
                  </a:cubicBezTo>
                  <a:cubicBezTo>
                    <a:pt x="6238" y="4570"/>
                    <a:pt x="6171" y="4270"/>
                    <a:pt x="6071" y="4003"/>
                  </a:cubicBezTo>
                  <a:cubicBezTo>
                    <a:pt x="5971" y="3636"/>
                    <a:pt x="5804" y="3303"/>
                    <a:pt x="5604" y="2969"/>
                  </a:cubicBezTo>
                  <a:cubicBezTo>
                    <a:pt x="5304" y="2469"/>
                    <a:pt x="5071" y="1968"/>
                    <a:pt x="4804" y="1435"/>
                  </a:cubicBezTo>
                  <a:cubicBezTo>
                    <a:pt x="4670" y="1201"/>
                    <a:pt x="4437" y="667"/>
                    <a:pt x="4237" y="300"/>
                  </a:cubicBezTo>
                  <a:cubicBezTo>
                    <a:pt x="4137" y="134"/>
                    <a:pt x="3936" y="0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133;p28">
              <a:extLst>
                <a:ext uri="{FF2B5EF4-FFF2-40B4-BE49-F238E27FC236}">
                  <a16:creationId xmlns:a16="http://schemas.microsoft.com/office/drawing/2014/main" id="{9C015CEC-7ADC-9436-12C5-A41315D09128}"/>
                </a:ext>
              </a:extLst>
            </p:cNvPr>
            <p:cNvSpPr/>
            <p:nvPr/>
          </p:nvSpPr>
          <p:spPr>
            <a:xfrm flipH="1">
              <a:off x="121750" y="3458950"/>
              <a:ext cx="96750" cy="350725"/>
            </a:xfrm>
            <a:custGeom>
              <a:avLst/>
              <a:gdLst/>
              <a:ahLst/>
              <a:cxnLst/>
              <a:rect l="l" t="t" r="r" b="b"/>
              <a:pathLst>
                <a:path w="3870" h="14029" extrusionOk="0">
                  <a:moveTo>
                    <a:pt x="167" y="0"/>
                  </a:moveTo>
                  <a:cubicBezTo>
                    <a:pt x="100" y="0"/>
                    <a:pt x="67" y="34"/>
                    <a:pt x="0" y="34"/>
                  </a:cubicBezTo>
                  <a:cubicBezTo>
                    <a:pt x="0" y="167"/>
                    <a:pt x="33" y="300"/>
                    <a:pt x="33" y="401"/>
                  </a:cubicBezTo>
                  <a:cubicBezTo>
                    <a:pt x="267" y="1635"/>
                    <a:pt x="500" y="2836"/>
                    <a:pt x="734" y="4070"/>
                  </a:cubicBezTo>
                  <a:cubicBezTo>
                    <a:pt x="767" y="4270"/>
                    <a:pt x="801" y="4503"/>
                    <a:pt x="634" y="4637"/>
                  </a:cubicBezTo>
                  <a:cubicBezTo>
                    <a:pt x="567" y="4704"/>
                    <a:pt x="434" y="4704"/>
                    <a:pt x="367" y="4770"/>
                  </a:cubicBezTo>
                  <a:cubicBezTo>
                    <a:pt x="67" y="4937"/>
                    <a:pt x="100" y="5371"/>
                    <a:pt x="167" y="5704"/>
                  </a:cubicBezTo>
                  <a:cubicBezTo>
                    <a:pt x="367" y="6605"/>
                    <a:pt x="567" y="7506"/>
                    <a:pt x="734" y="8440"/>
                  </a:cubicBezTo>
                  <a:cubicBezTo>
                    <a:pt x="801" y="8640"/>
                    <a:pt x="834" y="8940"/>
                    <a:pt x="634" y="9073"/>
                  </a:cubicBezTo>
                  <a:cubicBezTo>
                    <a:pt x="534" y="9173"/>
                    <a:pt x="367" y="9173"/>
                    <a:pt x="234" y="9240"/>
                  </a:cubicBezTo>
                  <a:cubicBezTo>
                    <a:pt x="0" y="9440"/>
                    <a:pt x="0" y="9807"/>
                    <a:pt x="67" y="10108"/>
                  </a:cubicBezTo>
                  <a:cubicBezTo>
                    <a:pt x="300" y="11175"/>
                    <a:pt x="500" y="12209"/>
                    <a:pt x="734" y="13276"/>
                  </a:cubicBezTo>
                  <a:cubicBezTo>
                    <a:pt x="734" y="13410"/>
                    <a:pt x="767" y="13543"/>
                    <a:pt x="801" y="13677"/>
                  </a:cubicBezTo>
                  <a:cubicBezTo>
                    <a:pt x="1034" y="13677"/>
                    <a:pt x="1234" y="13710"/>
                    <a:pt x="1435" y="13777"/>
                  </a:cubicBezTo>
                  <a:cubicBezTo>
                    <a:pt x="1468" y="13777"/>
                    <a:pt x="1501" y="13810"/>
                    <a:pt x="1535" y="13810"/>
                  </a:cubicBezTo>
                  <a:cubicBezTo>
                    <a:pt x="1883" y="13903"/>
                    <a:pt x="2361" y="14028"/>
                    <a:pt x="2787" y="14028"/>
                  </a:cubicBezTo>
                  <a:cubicBezTo>
                    <a:pt x="2974" y="14028"/>
                    <a:pt x="3150" y="14004"/>
                    <a:pt x="3303" y="13944"/>
                  </a:cubicBezTo>
                  <a:cubicBezTo>
                    <a:pt x="3636" y="13810"/>
                    <a:pt x="3836" y="13410"/>
                    <a:pt x="3870" y="13010"/>
                  </a:cubicBezTo>
                  <a:cubicBezTo>
                    <a:pt x="3870" y="12776"/>
                    <a:pt x="3836" y="12576"/>
                    <a:pt x="3770" y="12342"/>
                  </a:cubicBezTo>
                  <a:cubicBezTo>
                    <a:pt x="3703" y="12209"/>
                    <a:pt x="3636" y="12042"/>
                    <a:pt x="3569" y="11909"/>
                  </a:cubicBezTo>
                  <a:cubicBezTo>
                    <a:pt x="3403" y="11509"/>
                    <a:pt x="3169" y="11108"/>
                    <a:pt x="2902" y="10775"/>
                  </a:cubicBezTo>
                  <a:cubicBezTo>
                    <a:pt x="2669" y="10441"/>
                    <a:pt x="2402" y="10174"/>
                    <a:pt x="2302" y="9774"/>
                  </a:cubicBezTo>
                  <a:cubicBezTo>
                    <a:pt x="2302" y="9674"/>
                    <a:pt x="2268" y="9574"/>
                    <a:pt x="2335" y="9507"/>
                  </a:cubicBezTo>
                  <a:cubicBezTo>
                    <a:pt x="2380" y="9418"/>
                    <a:pt x="2483" y="9418"/>
                    <a:pt x="2587" y="9418"/>
                  </a:cubicBezTo>
                  <a:cubicBezTo>
                    <a:pt x="2639" y="9418"/>
                    <a:pt x="2691" y="9418"/>
                    <a:pt x="2735" y="9407"/>
                  </a:cubicBezTo>
                  <a:cubicBezTo>
                    <a:pt x="3036" y="9374"/>
                    <a:pt x="3236" y="9073"/>
                    <a:pt x="3236" y="8773"/>
                  </a:cubicBezTo>
                  <a:cubicBezTo>
                    <a:pt x="3236" y="8506"/>
                    <a:pt x="3102" y="8239"/>
                    <a:pt x="2969" y="7973"/>
                  </a:cubicBezTo>
                  <a:cubicBezTo>
                    <a:pt x="2535" y="7205"/>
                    <a:pt x="2135" y="6405"/>
                    <a:pt x="1735" y="5638"/>
                  </a:cubicBezTo>
                  <a:cubicBezTo>
                    <a:pt x="1668" y="5538"/>
                    <a:pt x="1668" y="5404"/>
                    <a:pt x="1735" y="5337"/>
                  </a:cubicBezTo>
                  <a:cubicBezTo>
                    <a:pt x="1801" y="5248"/>
                    <a:pt x="1883" y="5234"/>
                    <a:pt x="1969" y="5234"/>
                  </a:cubicBezTo>
                  <a:cubicBezTo>
                    <a:pt x="2013" y="5234"/>
                    <a:pt x="2057" y="5237"/>
                    <a:pt x="2102" y="5237"/>
                  </a:cubicBezTo>
                  <a:cubicBezTo>
                    <a:pt x="2335" y="5237"/>
                    <a:pt x="2502" y="5071"/>
                    <a:pt x="2602" y="4837"/>
                  </a:cubicBezTo>
                  <a:cubicBezTo>
                    <a:pt x="2702" y="4570"/>
                    <a:pt x="2635" y="4270"/>
                    <a:pt x="2535" y="4003"/>
                  </a:cubicBezTo>
                  <a:cubicBezTo>
                    <a:pt x="2435" y="3636"/>
                    <a:pt x="2268" y="3303"/>
                    <a:pt x="2068" y="2969"/>
                  </a:cubicBezTo>
                  <a:cubicBezTo>
                    <a:pt x="1768" y="2469"/>
                    <a:pt x="1535" y="1968"/>
                    <a:pt x="1268" y="1435"/>
                  </a:cubicBezTo>
                  <a:cubicBezTo>
                    <a:pt x="1134" y="1201"/>
                    <a:pt x="901" y="667"/>
                    <a:pt x="701" y="300"/>
                  </a:cubicBezTo>
                  <a:cubicBezTo>
                    <a:pt x="601" y="134"/>
                    <a:pt x="4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134;p28">
              <a:extLst>
                <a:ext uri="{FF2B5EF4-FFF2-40B4-BE49-F238E27FC236}">
                  <a16:creationId xmlns:a16="http://schemas.microsoft.com/office/drawing/2014/main" id="{236F38AB-57A8-1EBF-14CF-27496D2145D1}"/>
                </a:ext>
              </a:extLst>
            </p:cNvPr>
            <p:cNvSpPr/>
            <p:nvPr/>
          </p:nvSpPr>
          <p:spPr>
            <a:xfrm flipH="1">
              <a:off x="549550" y="3617400"/>
              <a:ext cx="140975" cy="356100"/>
            </a:xfrm>
            <a:custGeom>
              <a:avLst/>
              <a:gdLst/>
              <a:ahLst/>
              <a:cxnLst/>
              <a:rect l="l" t="t" r="r" b="b"/>
              <a:pathLst>
                <a:path w="5639" h="14244" extrusionOk="0">
                  <a:moveTo>
                    <a:pt x="2670" y="0"/>
                  </a:moveTo>
                  <a:cubicBezTo>
                    <a:pt x="2569" y="33"/>
                    <a:pt x="2469" y="134"/>
                    <a:pt x="2403" y="234"/>
                  </a:cubicBezTo>
                  <a:cubicBezTo>
                    <a:pt x="2269" y="500"/>
                    <a:pt x="2069" y="901"/>
                    <a:pt x="1969" y="1068"/>
                  </a:cubicBezTo>
                  <a:cubicBezTo>
                    <a:pt x="1769" y="1468"/>
                    <a:pt x="1602" y="1868"/>
                    <a:pt x="1369" y="2268"/>
                  </a:cubicBezTo>
                  <a:cubicBezTo>
                    <a:pt x="1202" y="2502"/>
                    <a:pt x="1068" y="2769"/>
                    <a:pt x="1002" y="3036"/>
                  </a:cubicBezTo>
                  <a:cubicBezTo>
                    <a:pt x="935" y="3236"/>
                    <a:pt x="902" y="3469"/>
                    <a:pt x="968" y="3669"/>
                  </a:cubicBezTo>
                  <a:cubicBezTo>
                    <a:pt x="1035" y="3836"/>
                    <a:pt x="1168" y="3970"/>
                    <a:pt x="1335" y="4003"/>
                  </a:cubicBezTo>
                  <a:cubicBezTo>
                    <a:pt x="1385" y="4003"/>
                    <a:pt x="1435" y="3995"/>
                    <a:pt x="1481" y="3995"/>
                  </a:cubicBezTo>
                  <a:cubicBezTo>
                    <a:pt x="1527" y="3995"/>
                    <a:pt x="1569" y="4003"/>
                    <a:pt x="1602" y="4036"/>
                  </a:cubicBezTo>
                  <a:cubicBezTo>
                    <a:pt x="1669" y="4103"/>
                    <a:pt x="1669" y="4203"/>
                    <a:pt x="1635" y="4270"/>
                  </a:cubicBezTo>
                  <a:cubicBezTo>
                    <a:pt x="1302" y="4870"/>
                    <a:pt x="1002" y="5471"/>
                    <a:pt x="668" y="6071"/>
                  </a:cubicBezTo>
                  <a:cubicBezTo>
                    <a:pt x="568" y="6271"/>
                    <a:pt x="468" y="6471"/>
                    <a:pt x="468" y="6705"/>
                  </a:cubicBezTo>
                  <a:cubicBezTo>
                    <a:pt x="468" y="6905"/>
                    <a:pt x="635" y="7139"/>
                    <a:pt x="835" y="7172"/>
                  </a:cubicBezTo>
                  <a:cubicBezTo>
                    <a:pt x="868" y="7180"/>
                    <a:pt x="902" y="7182"/>
                    <a:pt x="934" y="7182"/>
                  </a:cubicBezTo>
                  <a:cubicBezTo>
                    <a:pt x="966" y="7182"/>
                    <a:pt x="998" y="7180"/>
                    <a:pt x="1027" y="7180"/>
                  </a:cubicBezTo>
                  <a:cubicBezTo>
                    <a:pt x="1085" y="7180"/>
                    <a:pt x="1135" y="7189"/>
                    <a:pt x="1168" y="7239"/>
                  </a:cubicBezTo>
                  <a:cubicBezTo>
                    <a:pt x="1202" y="7305"/>
                    <a:pt x="1202" y="7372"/>
                    <a:pt x="1168" y="7439"/>
                  </a:cubicBezTo>
                  <a:cubicBezTo>
                    <a:pt x="1102" y="7739"/>
                    <a:pt x="902" y="7939"/>
                    <a:pt x="701" y="8206"/>
                  </a:cubicBezTo>
                  <a:cubicBezTo>
                    <a:pt x="535" y="8473"/>
                    <a:pt x="368" y="8773"/>
                    <a:pt x="201" y="9073"/>
                  </a:cubicBezTo>
                  <a:cubicBezTo>
                    <a:pt x="168" y="9173"/>
                    <a:pt x="101" y="9307"/>
                    <a:pt x="68" y="9407"/>
                  </a:cubicBezTo>
                  <a:cubicBezTo>
                    <a:pt x="34" y="9574"/>
                    <a:pt x="1" y="9740"/>
                    <a:pt x="1" y="9941"/>
                  </a:cubicBezTo>
                  <a:cubicBezTo>
                    <a:pt x="1" y="10207"/>
                    <a:pt x="168" y="10541"/>
                    <a:pt x="435" y="10641"/>
                  </a:cubicBezTo>
                  <a:cubicBezTo>
                    <a:pt x="547" y="10692"/>
                    <a:pt x="678" y="10712"/>
                    <a:pt x="818" y="10712"/>
                  </a:cubicBezTo>
                  <a:cubicBezTo>
                    <a:pt x="1133" y="10712"/>
                    <a:pt x="1491" y="10610"/>
                    <a:pt x="1769" y="10541"/>
                  </a:cubicBezTo>
                  <a:cubicBezTo>
                    <a:pt x="1802" y="10508"/>
                    <a:pt x="1802" y="10508"/>
                    <a:pt x="1836" y="10508"/>
                  </a:cubicBezTo>
                  <a:cubicBezTo>
                    <a:pt x="2007" y="10459"/>
                    <a:pt x="2178" y="10428"/>
                    <a:pt x="2348" y="10428"/>
                  </a:cubicBezTo>
                  <a:cubicBezTo>
                    <a:pt x="2411" y="10428"/>
                    <a:pt x="2474" y="10432"/>
                    <a:pt x="2536" y="10441"/>
                  </a:cubicBezTo>
                  <a:cubicBezTo>
                    <a:pt x="2536" y="10541"/>
                    <a:pt x="2536" y="10674"/>
                    <a:pt x="2536" y="10841"/>
                  </a:cubicBezTo>
                  <a:lnTo>
                    <a:pt x="2536" y="14244"/>
                  </a:lnTo>
                  <a:lnTo>
                    <a:pt x="3070" y="14244"/>
                  </a:lnTo>
                  <a:lnTo>
                    <a:pt x="3070" y="10841"/>
                  </a:lnTo>
                  <a:cubicBezTo>
                    <a:pt x="3070" y="10674"/>
                    <a:pt x="3070" y="10541"/>
                    <a:pt x="3103" y="10441"/>
                  </a:cubicBezTo>
                  <a:cubicBezTo>
                    <a:pt x="3137" y="10424"/>
                    <a:pt x="3170" y="10416"/>
                    <a:pt x="3203" y="10416"/>
                  </a:cubicBezTo>
                  <a:cubicBezTo>
                    <a:pt x="3237" y="10416"/>
                    <a:pt x="3270" y="10424"/>
                    <a:pt x="3303" y="10441"/>
                  </a:cubicBezTo>
                  <a:cubicBezTo>
                    <a:pt x="3470" y="10441"/>
                    <a:pt x="3604" y="10441"/>
                    <a:pt x="3770" y="10508"/>
                  </a:cubicBezTo>
                  <a:cubicBezTo>
                    <a:pt x="3804" y="10508"/>
                    <a:pt x="3837" y="10508"/>
                    <a:pt x="3870" y="10541"/>
                  </a:cubicBezTo>
                  <a:cubicBezTo>
                    <a:pt x="4125" y="10610"/>
                    <a:pt x="4476" y="10712"/>
                    <a:pt x="4789" y="10712"/>
                  </a:cubicBezTo>
                  <a:cubicBezTo>
                    <a:pt x="4928" y="10712"/>
                    <a:pt x="5059" y="10692"/>
                    <a:pt x="5171" y="10641"/>
                  </a:cubicBezTo>
                  <a:cubicBezTo>
                    <a:pt x="5472" y="10541"/>
                    <a:pt x="5605" y="10207"/>
                    <a:pt x="5638" y="9941"/>
                  </a:cubicBezTo>
                  <a:cubicBezTo>
                    <a:pt x="5638" y="9740"/>
                    <a:pt x="5605" y="9574"/>
                    <a:pt x="5538" y="9407"/>
                  </a:cubicBezTo>
                  <a:cubicBezTo>
                    <a:pt x="5505" y="9307"/>
                    <a:pt x="5438" y="9173"/>
                    <a:pt x="5405" y="9073"/>
                  </a:cubicBezTo>
                  <a:cubicBezTo>
                    <a:pt x="5271" y="8773"/>
                    <a:pt x="5105" y="8473"/>
                    <a:pt x="4904" y="8206"/>
                  </a:cubicBezTo>
                  <a:cubicBezTo>
                    <a:pt x="4704" y="7939"/>
                    <a:pt x="4504" y="7739"/>
                    <a:pt x="4437" y="7439"/>
                  </a:cubicBezTo>
                  <a:cubicBezTo>
                    <a:pt x="4437" y="7372"/>
                    <a:pt x="4404" y="7305"/>
                    <a:pt x="4437" y="7239"/>
                  </a:cubicBezTo>
                  <a:cubicBezTo>
                    <a:pt x="4504" y="7172"/>
                    <a:pt x="4671" y="7205"/>
                    <a:pt x="4771" y="7172"/>
                  </a:cubicBezTo>
                  <a:cubicBezTo>
                    <a:pt x="5005" y="7139"/>
                    <a:pt x="5138" y="6905"/>
                    <a:pt x="5138" y="6705"/>
                  </a:cubicBezTo>
                  <a:cubicBezTo>
                    <a:pt x="5138" y="6471"/>
                    <a:pt x="5038" y="6271"/>
                    <a:pt x="4938" y="6071"/>
                  </a:cubicBezTo>
                  <a:cubicBezTo>
                    <a:pt x="4604" y="5471"/>
                    <a:pt x="4304" y="4870"/>
                    <a:pt x="4004" y="4270"/>
                  </a:cubicBezTo>
                  <a:cubicBezTo>
                    <a:pt x="3970" y="4203"/>
                    <a:pt x="3970" y="4103"/>
                    <a:pt x="4004" y="4036"/>
                  </a:cubicBezTo>
                  <a:cubicBezTo>
                    <a:pt x="4037" y="4003"/>
                    <a:pt x="4079" y="3995"/>
                    <a:pt x="4125" y="3995"/>
                  </a:cubicBezTo>
                  <a:cubicBezTo>
                    <a:pt x="4171" y="3995"/>
                    <a:pt x="4221" y="4003"/>
                    <a:pt x="4271" y="4003"/>
                  </a:cubicBezTo>
                  <a:cubicBezTo>
                    <a:pt x="4437" y="3970"/>
                    <a:pt x="4604" y="3836"/>
                    <a:pt x="4638" y="3703"/>
                  </a:cubicBezTo>
                  <a:cubicBezTo>
                    <a:pt x="4738" y="3469"/>
                    <a:pt x="4671" y="3236"/>
                    <a:pt x="4604" y="3036"/>
                  </a:cubicBezTo>
                  <a:cubicBezTo>
                    <a:pt x="4538" y="2769"/>
                    <a:pt x="4404" y="2502"/>
                    <a:pt x="4237" y="2268"/>
                  </a:cubicBezTo>
                  <a:cubicBezTo>
                    <a:pt x="4004" y="1868"/>
                    <a:pt x="3837" y="1468"/>
                    <a:pt x="3637" y="1068"/>
                  </a:cubicBezTo>
                  <a:cubicBezTo>
                    <a:pt x="3537" y="901"/>
                    <a:pt x="3370" y="500"/>
                    <a:pt x="3203" y="234"/>
                  </a:cubicBezTo>
                  <a:cubicBezTo>
                    <a:pt x="3137" y="67"/>
                    <a:pt x="2970" y="0"/>
                    <a:pt x="28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135;p28">
              <a:extLst>
                <a:ext uri="{FF2B5EF4-FFF2-40B4-BE49-F238E27FC236}">
                  <a16:creationId xmlns:a16="http://schemas.microsoft.com/office/drawing/2014/main" id="{BF73413A-B80E-84FF-E4EF-4E3A7EF0FDF6}"/>
                </a:ext>
              </a:extLst>
            </p:cNvPr>
            <p:cNvSpPr/>
            <p:nvPr/>
          </p:nvSpPr>
          <p:spPr>
            <a:xfrm flipH="1">
              <a:off x="0" y="3872175"/>
              <a:ext cx="3283200" cy="1271325"/>
            </a:xfrm>
            <a:custGeom>
              <a:avLst/>
              <a:gdLst/>
              <a:ahLst/>
              <a:cxnLst/>
              <a:rect l="l" t="t" r="r" b="b"/>
              <a:pathLst>
                <a:path w="131328" h="50853" extrusionOk="0">
                  <a:moveTo>
                    <a:pt x="124549" y="0"/>
                  </a:moveTo>
                  <a:cubicBezTo>
                    <a:pt x="92938" y="0"/>
                    <a:pt x="78014" y="19323"/>
                    <a:pt x="57542" y="33741"/>
                  </a:cubicBezTo>
                  <a:cubicBezTo>
                    <a:pt x="35693" y="49152"/>
                    <a:pt x="1" y="50853"/>
                    <a:pt x="1" y="50853"/>
                  </a:cubicBezTo>
                  <a:lnTo>
                    <a:pt x="131328" y="50853"/>
                  </a:lnTo>
                  <a:lnTo>
                    <a:pt x="131328" y="283"/>
                  </a:lnTo>
                  <a:cubicBezTo>
                    <a:pt x="128984" y="92"/>
                    <a:pt x="126727" y="0"/>
                    <a:pt x="124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136;p28">
              <a:extLst>
                <a:ext uri="{FF2B5EF4-FFF2-40B4-BE49-F238E27FC236}">
                  <a16:creationId xmlns:a16="http://schemas.microsoft.com/office/drawing/2014/main" id="{31FDB482-85C3-77CA-8017-14D2031CC86F}"/>
                </a:ext>
              </a:extLst>
            </p:cNvPr>
            <p:cNvSpPr/>
            <p:nvPr/>
          </p:nvSpPr>
          <p:spPr>
            <a:xfrm flipH="1">
              <a:off x="0" y="4015175"/>
              <a:ext cx="2097350" cy="1128325"/>
            </a:xfrm>
            <a:custGeom>
              <a:avLst/>
              <a:gdLst/>
              <a:ahLst/>
              <a:cxnLst/>
              <a:rect l="l" t="t" r="r" b="b"/>
              <a:pathLst>
                <a:path w="83894" h="45133" extrusionOk="0">
                  <a:moveTo>
                    <a:pt x="83894" y="1"/>
                  </a:moveTo>
                  <a:cubicBezTo>
                    <a:pt x="59576" y="3903"/>
                    <a:pt x="45933" y="20282"/>
                    <a:pt x="28020" y="32891"/>
                  </a:cubicBezTo>
                  <a:cubicBezTo>
                    <a:pt x="19748" y="38728"/>
                    <a:pt x="9507" y="42564"/>
                    <a:pt x="0" y="45133"/>
                  </a:cubicBezTo>
                  <a:lnTo>
                    <a:pt x="83894" y="45133"/>
                  </a:lnTo>
                  <a:lnTo>
                    <a:pt x="838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137;p28">
              <a:extLst>
                <a:ext uri="{FF2B5EF4-FFF2-40B4-BE49-F238E27FC236}">
                  <a16:creationId xmlns:a16="http://schemas.microsoft.com/office/drawing/2014/main" id="{FB23252A-ECDA-DB89-B86C-957209426A2C}"/>
                </a:ext>
              </a:extLst>
            </p:cNvPr>
            <p:cNvSpPr/>
            <p:nvPr/>
          </p:nvSpPr>
          <p:spPr>
            <a:xfrm flipH="1">
              <a:off x="0" y="4284525"/>
              <a:ext cx="1426875" cy="858975"/>
            </a:xfrm>
            <a:custGeom>
              <a:avLst/>
              <a:gdLst/>
              <a:ahLst/>
              <a:cxnLst/>
              <a:rect l="l" t="t" r="r" b="b"/>
              <a:pathLst>
                <a:path w="57075" h="34359" extrusionOk="0">
                  <a:moveTo>
                    <a:pt x="57075" y="1"/>
                  </a:moveTo>
                  <a:cubicBezTo>
                    <a:pt x="46934" y="6639"/>
                    <a:pt x="38161" y="14978"/>
                    <a:pt x="28021" y="22117"/>
                  </a:cubicBezTo>
                  <a:cubicBezTo>
                    <a:pt x="19748" y="27954"/>
                    <a:pt x="9507" y="31790"/>
                    <a:pt x="1" y="34359"/>
                  </a:cubicBezTo>
                  <a:lnTo>
                    <a:pt x="57075" y="34359"/>
                  </a:lnTo>
                  <a:lnTo>
                    <a:pt x="570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" name="Заголовок 32">
            <a:extLst>
              <a:ext uri="{FF2B5EF4-FFF2-40B4-BE49-F238E27FC236}">
                <a16:creationId xmlns:a16="http://schemas.microsoft.com/office/drawing/2014/main" id="{B95B303A-984C-9FBC-8312-AF1DB87DF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7" name="Рисунок 124">
            <a:extLst>
              <a:ext uri="{FF2B5EF4-FFF2-40B4-BE49-F238E27FC236}">
                <a16:creationId xmlns:a16="http://schemas.microsoft.com/office/drawing/2014/main" id="{F4A8AEF6-8D27-37A1-4C77-94A56B3CA9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0416" y="365006"/>
            <a:ext cx="5220940" cy="27685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Рисунок 124">
            <a:extLst>
              <a:ext uri="{FF2B5EF4-FFF2-40B4-BE49-F238E27FC236}">
                <a16:creationId xmlns:a16="http://schemas.microsoft.com/office/drawing/2014/main" id="{79896672-7EB8-8E02-8CFE-5C976B560A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9502" y="3354630"/>
            <a:ext cx="5220940" cy="27685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4" name="Текст 42">
            <a:extLst>
              <a:ext uri="{FF2B5EF4-FFF2-40B4-BE49-F238E27FC236}">
                <a16:creationId xmlns:a16="http://schemas.microsoft.com/office/drawing/2014/main" id="{B42EDE16-53E1-9165-250D-27443ED7A3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3892" y="1681499"/>
            <a:ext cx="5613407" cy="4465969"/>
          </a:xfrm>
          <a:prstGeom prst="rect">
            <a:avLst/>
          </a:prstGeom>
        </p:spPr>
        <p:txBody>
          <a:bodyPr lIns="108000" tIns="108000" rIns="108000" bIns="108000">
            <a:normAutofit/>
          </a:bodyPr>
          <a:lstStyle>
            <a:lvl1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ru-RU" sz="180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Образец текста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Второй уровень</a:t>
            </a:r>
          </a:p>
          <a:p>
            <a:pPr marL="2857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Третий уровень</a:t>
            </a:r>
          </a:p>
          <a:p>
            <a:pPr marL="2857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6440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2 колонк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2">
            <a:extLst>
              <a:ext uri="{FF2B5EF4-FFF2-40B4-BE49-F238E27FC236}">
                <a16:creationId xmlns:a16="http://schemas.microsoft.com/office/drawing/2014/main" id="{5A58F6EB-82BA-4F07-73DE-F81F57B3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9" y="410165"/>
            <a:ext cx="909672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37">
            <a:extLst>
              <a:ext uri="{FF2B5EF4-FFF2-40B4-BE49-F238E27FC236}">
                <a16:creationId xmlns:a16="http://schemas.microsoft.com/office/drawing/2014/main" id="{74B01EB4-8295-DE48-471C-1B2701B7F1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0806" y="1872000"/>
            <a:ext cx="4536000" cy="442035"/>
          </a:xfrm>
          <a:prstGeom prst="rect">
            <a:avLst/>
          </a:prstGeom>
        </p:spPr>
        <p:txBody>
          <a:bodyPr wrap="square" tIns="36000" bIns="36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 b="1" kern="1200" dirty="0">
                <a:solidFill>
                  <a:schemeClr val="tx2"/>
                </a:solidFill>
                <a:latin typeface="Bitter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3" name="Текст 37">
            <a:extLst>
              <a:ext uri="{FF2B5EF4-FFF2-40B4-BE49-F238E27FC236}">
                <a16:creationId xmlns:a16="http://schemas.microsoft.com/office/drawing/2014/main" id="{8C669CBB-42C5-A29B-7DAD-477E0A730F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1628" y="1872000"/>
            <a:ext cx="4536000" cy="442035"/>
          </a:xfrm>
          <a:prstGeom prst="rect">
            <a:avLst/>
          </a:prstGeom>
        </p:spPr>
        <p:txBody>
          <a:bodyPr wrap="square" tIns="36000" bIns="36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 b="1" kern="1200" dirty="0">
                <a:solidFill>
                  <a:schemeClr val="tx2"/>
                </a:solidFill>
                <a:latin typeface="Bitter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2">
            <a:extLst>
              <a:ext uri="{FF2B5EF4-FFF2-40B4-BE49-F238E27FC236}">
                <a16:creationId xmlns:a16="http://schemas.microsoft.com/office/drawing/2014/main" id="{6EDD42BE-0400-A9B5-9CD3-D76434246D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000" y="2492286"/>
            <a:ext cx="5129612" cy="2097927"/>
          </a:xfrm>
          <a:prstGeom prst="roundRect">
            <a:avLst>
              <a:gd name="adj" fmla="val 20892"/>
            </a:avLst>
          </a:prstGeom>
          <a:solidFill>
            <a:schemeClr val="bg1"/>
          </a:solidFill>
          <a:ln>
            <a:noFill/>
          </a:ln>
        </p:spPr>
        <p:txBody>
          <a:bodyPr wrap="square" lIns="288000" tIns="251999" rIns="288000" bIns="251999">
            <a:spAutoFit/>
          </a:bodyPr>
          <a:lstStyle>
            <a:lvl1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ru-RU" sz="180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Образец текста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Второй уровень</a:t>
            </a:r>
          </a:p>
          <a:p>
            <a:pPr marL="2857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Третий уровень</a:t>
            </a:r>
          </a:p>
          <a:p>
            <a:pPr marL="2857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Четвертый уровень</a:t>
            </a:r>
          </a:p>
        </p:txBody>
      </p:sp>
      <p:sp>
        <p:nvSpPr>
          <p:cNvPr id="25" name="Текст 42">
            <a:extLst>
              <a:ext uri="{FF2B5EF4-FFF2-40B4-BE49-F238E27FC236}">
                <a16:creationId xmlns:a16="http://schemas.microsoft.com/office/drawing/2014/main" id="{0FC25F8E-FEF4-CB78-D909-7B86D092DC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34822" y="2492285"/>
            <a:ext cx="5129612" cy="2097927"/>
          </a:xfrm>
          <a:prstGeom prst="roundRect">
            <a:avLst>
              <a:gd name="adj" fmla="val 20892"/>
            </a:avLst>
          </a:prstGeom>
          <a:solidFill>
            <a:schemeClr val="bg1"/>
          </a:solidFill>
          <a:ln>
            <a:noFill/>
          </a:ln>
        </p:spPr>
        <p:txBody>
          <a:bodyPr wrap="square" lIns="288000" tIns="251999" rIns="288000" bIns="251999">
            <a:spAutoFit/>
          </a:bodyPr>
          <a:lstStyle>
            <a:lvl1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ru-RU" sz="180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Образец текста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Второй уровень</a:t>
            </a:r>
          </a:p>
          <a:p>
            <a:pPr marL="2857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Третий уровень</a:t>
            </a:r>
          </a:p>
          <a:p>
            <a:pPr marL="2857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Четвертый уровень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ED68DD08-63B9-1B0C-D2D3-AF5FABB444BF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599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Подложка 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9316545B-A6A5-4DC7-815F-BA9B118DB710}"/>
              </a:ext>
            </a:extLst>
          </p:cNvPr>
          <p:cNvSpPr>
            <a:spLocks noChangeAspect="1"/>
          </p:cNvSpPr>
          <p:nvPr userDrawn="1"/>
        </p:nvSpPr>
        <p:spPr>
          <a:xfrm rot="21260660">
            <a:off x="-142675" y="-479782"/>
            <a:ext cx="10210060" cy="4762433"/>
          </a:xfrm>
          <a:custGeom>
            <a:avLst/>
            <a:gdLst>
              <a:gd name="connsiteX0" fmla="*/ 9090104 w 10210060"/>
              <a:gd name="connsiteY0" fmla="*/ 3218231 h 4762433"/>
              <a:gd name="connsiteX1" fmla="*/ 9096379 w 10210060"/>
              <a:gd name="connsiteY1" fmla="*/ 3220571 h 4762433"/>
              <a:gd name="connsiteX2" fmla="*/ 9098653 w 10210060"/>
              <a:gd name="connsiteY2" fmla="*/ 3273471 h 4762433"/>
              <a:gd name="connsiteX3" fmla="*/ 9081974 w 10210060"/>
              <a:gd name="connsiteY3" fmla="*/ 3256787 h 4762433"/>
              <a:gd name="connsiteX4" fmla="*/ 9090104 w 10210060"/>
              <a:gd name="connsiteY4" fmla="*/ 3218231 h 4762433"/>
              <a:gd name="connsiteX5" fmla="*/ 9921105 w 10210060"/>
              <a:gd name="connsiteY5" fmla="*/ 3003147 h 4762433"/>
              <a:gd name="connsiteX6" fmla="*/ 9924248 w 10210060"/>
              <a:gd name="connsiteY6" fmla="*/ 3095054 h 4762433"/>
              <a:gd name="connsiteX7" fmla="*/ 9854122 w 10210060"/>
              <a:gd name="connsiteY7" fmla="*/ 3138473 h 4762433"/>
              <a:gd name="connsiteX8" fmla="*/ 9898853 w 10210060"/>
              <a:gd name="connsiteY8" fmla="*/ 3008215 h 4762433"/>
              <a:gd name="connsiteX9" fmla="*/ 9921105 w 10210060"/>
              <a:gd name="connsiteY9" fmla="*/ 3003147 h 4762433"/>
              <a:gd name="connsiteX10" fmla="*/ 10047823 w 10210060"/>
              <a:gd name="connsiteY10" fmla="*/ 2548994 h 4762433"/>
              <a:gd name="connsiteX11" fmla="*/ 10034177 w 10210060"/>
              <a:gd name="connsiteY11" fmla="*/ 2696316 h 4762433"/>
              <a:gd name="connsiteX12" fmla="*/ 10008779 w 10210060"/>
              <a:gd name="connsiteY12" fmla="*/ 2836244 h 4762433"/>
              <a:gd name="connsiteX13" fmla="*/ 9956280 w 10210060"/>
              <a:gd name="connsiteY13" fmla="*/ 2946404 h 4762433"/>
              <a:gd name="connsiteX14" fmla="*/ 9978644 w 10210060"/>
              <a:gd name="connsiteY14" fmla="*/ 2649674 h 4762433"/>
              <a:gd name="connsiteX15" fmla="*/ 10020151 w 10210060"/>
              <a:gd name="connsiteY15" fmla="*/ 2591465 h 4762433"/>
              <a:gd name="connsiteX16" fmla="*/ 10047823 w 10210060"/>
              <a:gd name="connsiteY16" fmla="*/ 2548994 h 4762433"/>
              <a:gd name="connsiteX17" fmla="*/ 10141532 w 10210060"/>
              <a:gd name="connsiteY17" fmla="*/ 2283097 h 4762433"/>
              <a:gd name="connsiteX18" fmla="*/ 10130648 w 10210060"/>
              <a:gd name="connsiteY18" fmla="*/ 2424424 h 4762433"/>
              <a:gd name="connsiteX19" fmla="*/ 10105060 w 10210060"/>
              <a:gd name="connsiteY19" fmla="*/ 2391622 h 4762433"/>
              <a:gd name="connsiteX20" fmla="*/ 10130648 w 10210060"/>
              <a:gd name="connsiteY20" fmla="*/ 2286202 h 4762433"/>
              <a:gd name="connsiteX21" fmla="*/ 10141532 w 10210060"/>
              <a:gd name="connsiteY21" fmla="*/ 2283097 h 4762433"/>
              <a:gd name="connsiteX22" fmla="*/ 7446324 w 10210060"/>
              <a:gd name="connsiteY22" fmla="*/ 1801952 h 4762433"/>
              <a:gd name="connsiteX23" fmla="*/ 7475512 w 10210060"/>
              <a:gd name="connsiteY23" fmla="*/ 1829635 h 4762433"/>
              <a:gd name="connsiteX24" fmla="*/ 7463383 w 10210060"/>
              <a:gd name="connsiteY24" fmla="*/ 1857318 h 4762433"/>
              <a:gd name="connsiteX25" fmla="*/ 7434195 w 10210060"/>
              <a:gd name="connsiteY25" fmla="*/ 1829635 h 4762433"/>
              <a:gd name="connsiteX26" fmla="*/ 7446324 w 10210060"/>
              <a:gd name="connsiteY26" fmla="*/ 1801952 h 4762433"/>
              <a:gd name="connsiteX27" fmla="*/ 10198906 w 10210060"/>
              <a:gd name="connsiteY27" fmla="*/ 1925412 h 4762433"/>
              <a:gd name="connsiteX28" fmla="*/ 10204375 w 10210060"/>
              <a:gd name="connsiteY28" fmla="*/ 1933349 h 4762433"/>
              <a:gd name="connsiteX29" fmla="*/ 10204375 w 10210060"/>
              <a:gd name="connsiteY29" fmla="*/ 2002554 h 4762433"/>
              <a:gd name="connsiteX30" fmla="*/ 10190349 w 10210060"/>
              <a:gd name="connsiteY30" fmla="*/ 1968046 h 4762433"/>
              <a:gd name="connsiteX31" fmla="*/ 10198906 w 10210060"/>
              <a:gd name="connsiteY31" fmla="*/ 1925412 h 4762433"/>
              <a:gd name="connsiteX32" fmla="*/ 8091321 w 10210060"/>
              <a:gd name="connsiteY32" fmla="*/ 1500719 h 4762433"/>
              <a:gd name="connsiteX33" fmla="*/ 8140386 w 10210060"/>
              <a:gd name="connsiteY33" fmla="*/ 1569498 h 4762433"/>
              <a:gd name="connsiteX34" fmla="*/ 8222643 w 10210060"/>
              <a:gd name="connsiteY34" fmla="*/ 1655768 h 4762433"/>
              <a:gd name="connsiteX35" fmla="*/ 8277606 w 10210060"/>
              <a:gd name="connsiteY35" fmla="*/ 1709237 h 4762433"/>
              <a:gd name="connsiteX36" fmla="*/ 8326126 w 10210060"/>
              <a:gd name="connsiteY36" fmla="*/ 1765548 h 4762433"/>
              <a:gd name="connsiteX37" fmla="*/ 8418617 w 10210060"/>
              <a:gd name="connsiteY37" fmla="*/ 1867935 h 4762433"/>
              <a:gd name="connsiteX38" fmla="*/ 8561144 w 10210060"/>
              <a:gd name="connsiteY38" fmla="*/ 2043509 h 4762433"/>
              <a:gd name="connsiteX39" fmla="*/ 8637146 w 10210060"/>
              <a:gd name="connsiteY39" fmla="*/ 2105699 h 4762433"/>
              <a:gd name="connsiteX40" fmla="*/ 8667470 w 10210060"/>
              <a:gd name="connsiteY40" fmla="*/ 2133950 h 4762433"/>
              <a:gd name="connsiteX41" fmla="*/ 8867995 w 10210060"/>
              <a:gd name="connsiteY41" fmla="*/ 2283358 h 4762433"/>
              <a:gd name="connsiteX42" fmla="*/ 9135043 w 10210060"/>
              <a:gd name="connsiteY42" fmla="*/ 2474669 h 4762433"/>
              <a:gd name="connsiteX43" fmla="*/ 9231894 w 10210060"/>
              <a:gd name="connsiteY43" fmla="*/ 2516761 h 4762433"/>
              <a:gd name="connsiteX44" fmla="*/ 9099600 w 10210060"/>
              <a:gd name="connsiteY44" fmla="*/ 2519036 h 4762433"/>
              <a:gd name="connsiteX45" fmla="*/ 8983040 w 10210060"/>
              <a:gd name="connsiteY45" fmla="*/ 2733099 h 4762433"/>
              <a:gd name="connsiteX46" fmla="*/ 9185648 w 10210060"/>
              <a:gd name="connsiteY46" fmla="*/ 3047843 h 4762433"/>
              <a:gd name="connsiteX47" fmla="*/ 9285720 w 10210060"/>
              <a:gd name="connsiteY47" fmla="*/ 3089556 h 4762433"/>
              <a:gd name="connsiteX48" fmla="*/ 9384844 w 10210060"/>
              <a:gd name="connsiteY48" fmla="*/ 3115909 h 4762433"/>
              <a:gd name="connsiteX49" fmla="*/ 9462742 w 10210060"/>
              <a:gd name="connsiteY49" fmla="*/ 3271007 h 4762433"/>
              <a:gd name="connsiteX50" fmla="*/ 9403040 w 10210060"/>
              <a:gd name="connsiteY50" fmla="*/ 3276885 h 4762433"/>
              <a:gd name="connsiteX51" fmla="*/ 9415549 w 10210060"/>
              <a:gd name="connsiteY51" fmla="*/ 3237636 h 4762433"/>
              <a:gd name="connsiteX52" fmla="*/ 9418581 w 10210060"/>
              <a:gd name="connsiteY52" fmla="*/ 3213556 h 4762433"/>
              <a:gd name="connsiteX53" fmla="*/ 9303915 w 10210060"/>
              <a:gd name="connsiteY53" fmla="*/ 3355002 h 4762433"/>
              <a:gd name="connsiteX54" fmla="*/ 9206686 w 10210060"/>
              <a:gd name="connsiteY54" fmla="*/ 3349312 h 4762433"/>
              <a:gd name="connsiteX55" fmla="*/ 9145846 w 10210060"/>
              <a:gd name="connsiteY55" fmla="*/ 3224743 h 4762433"/>
              <a:gd name="connsiteX56" fmla="*/ 9136180 w 10210060"/>
              <a:gd name="connsiteY56" fmla="*/ 3185306 h 4762433"/>
              <a:gd name="connsiteX57" fmla="*/ 9024358 w 10210060"/>
              <a:gd name="connsiteY57" fmla="*/ 2975794 h 4762433"/>
              <a:gd name="connsiteX58" fmla="*/ 8930919 w 10210060"/>
              <a:gd name="connsiteY58" fmla="*/ 2883077 h 4762433"/>
              <a:gd name="connsiteX59" fmla="*/ 8801090 w 10210060"/>
              <a:gd name="connsiteY59" fmla="*/ 2735564 h 4762433"/>
              <a:gd name="connsiteX60" fmla="*/ 8671072 w 10210060"/>
              <a:gd name="connsiteY60" fmla="*/ 2521311 h 4762433"/>
              <a:gd name="connsiteX61" fmla="*/ 8539348 w 10210060"/>
              <a:gd name="connsiteY61" fmla="*/ 2306869 h 4762433"/>
              <a:gd name="connsiteX62" fmla="*/ 8444962 w 10210060"/>
              <a:gd name="connsiteY62" fmla="*/ 2216996 h 4762433"/>
              <a:gd name="connsiteX63" fmla="*/ 8277606 w 10210060"/>
              <a:gd name="connsiteY63" fmla="*/ 2081999 h 4762433"/>
              <a:gd name="connsiteX64" fmla="*/ 8236099 w 10210060"/>
              <a:gd name="connsiteY64" fmla="*/ 2023222 h 4762433"/>
              <a:gd name="connsiteX65" fmla="*/ 8194781 w 10210060"/>
              <a:gd name="connsiteY65" fmla="*/ 1946051 h 4762433"/>
              <a:gd name="connsiteX66" fmla="*/ 8147399 w 10210060"/>
              <a:gd name="connsiteY66" fmla="*/ 1850871 h 4762433"/>
              <a:gd name="connsiteX67" fmla="*/ 8135079 w 10210060"/>
              <a:gd name="connsiteY67" fmla="*/ 1776926 h 4762433"/>
              <a:gd name="connsiteX68" fmla="*/ 8082010 w 10210060"/>
              <a:gd name="connsiteY68" fmla="*/ 1588079 h 4762433"/>
              <a:gd name="connsiteX69" fmla="*/ 8047515 w 10210060"/>
              <a:gd name="connsiteY69" fmla="*/ 1536318 h 4762433"/>
              <a:gd name="connsiteX70" fmla="*/ 8091321 w 10210060"/>
              <a:gd name="connsiteY70" fmla="*/ 1500719 h 4762433"/>
              <a:gd name="connsiteX71" fmla="*/ 10099204 w 10210060"/>
              <a:gd name="connsiteY71" fmla="*/ 1427407 h 4762433"/>
              <a:gd name="connsiteX72" fmla="*/ 10127616 w 10210060"/>
              <a:gd name="connsiteY72" fmla="*/ 1440378 h 4762433"/>
              <a:gd name="connsiteX73" fmla="*/ 10135577 w 10210060"/>
              <a:gd name="connsiteY73" fmla="*/ 1480764 h 4762433"/>
              <a:gd name="connsiteX74" fmla="*/ 10088383 w 10210060"/>
              <a:gd name="connsiteY74" fmla="*/ 1468629 h 4762433"/>
              <a:gd name="connsiteX75" fmla="*/ 10099204 w 10210060"/>
              <a:gd name="connsiteY75" fmla="*/ 1427407 h 4762433"/>
              <a:gd name="connsiteX76" fmla="*/ 10075495 w 10210060"/>
              <a:gd name="connsiteY76" fmla="*/ 1248499 h 4762433"/>
              <a:gd name="connsiteX77" fmla="*/ 10102976 w 10210060"/>
              <a:gd name="connsiteY77" fmla="*/ 1276180 h 4762433"/>
              <a:gd name="connsiteX78" fmla="*/ 10075495 w 10210060"/>
              <a:gd name="connsiteY78" fmla="*/ 1303863 h 4762433"/>
              <a:gd name="connsiteX79" fmla="*/ 10047823 w 10210060"/>
              <a:gd name="connsiteY79" fmla="*/ 1276180 h 4762433"/>
              <a:gd name="connsiteX80" fmla="*/ 10075495 w 10210060"/>
              <a:gd name="connsiteY80" fmla="*/ 1248499 h 4762433"/>
              <a:gd name="connsiteX81" fmla="*/ 9983544 w 10210060"/>
              <a:gd name="connsiteY81" fmla="*/ 953610 h 4762433"/>
              <a:gd name="connsiteX82" fmla="*/ 10062359 w 10210060"/>
              <a:gd name="connsiteY82" fmla="*/ 961415 h 4762433"/>
              <a:gd name="connsiteX83" fmla="*/ 10070755 w 10210060"/>
              <a:gd name="connsiteY83" fmla="*/ 980208 h 4762433"/>
              <a:gd name="connsiteX84" fmla="*/ 10060332 w 10210060"/>
              <a:gd name="connsiteY84" fmla="*/ 1082595 h 4762433"/>
              <a:gd name="connsiteX85" fmla="*/ 10017876 w 10210060"/>
              <a:gd name="connsiteY85" fmla="*/ 1124118 h 4762433"/>
              <a:gd name="connsiteX86" fmla="*/ 10017119 w 10210060"/>
              <a:gd name="connsiteY86" fmla="*/ 1074631 h 4762433"/>
              <a:gd name="connsiteX87" fmla="*/ 9994185 w 10210060"/>
              <a:gd name="connsiteY87" fmla="*/ 1002771 h 4762433"/>
              <a:gd name="connsiteX88" fmla="*/ 9981819 w 10210060"/>
              <a:gd name="connsiteY88" fmla="*/ 957195 h 4762433"/>
              <a:gd name="connsiteX89" fmla="*/ 354217 w 10210060"/>
              <a:gd name="connsiteY89" fmla="*/ 0 h 4762433"/>
              <a:gd name="connsiteX90" fmla="*/ 979087 w 10210060"/>
              <a:gd name="connsiteY90" fmla="*/ 61882 h 4762433"/>
              <a:gd name="connsiteX91" fmla="*/ 981433 w 10210060"/>
              <a:gd name="connsiteY91" fmla="*/ 64230 h 4762433"/>
              <a:gd name="connsiteX92" fmla="*/ 980744 w 10210060"/>
              <a:gd name="connsiteY92" fmla="*/ 62046 h 4762433"/>
              <a:gd name="connsiteX93" fmla="*/ 7378638 w 10210060"/>
              <a:gd name="connsiteY93" fmla="*/ 695642 h 4762433"/>
              <a:gd name="connsiteX94" fmla="*/ 7373301 w 10210060"/>
              <a:gd name="connsiteY94" fmla="*/ 711157 h 4762433"/>
              <a:gd name="connsiteX95" fmla="*/ 7376008 w 10210060"/>
              <a:gd name="connsiteY95" fmla="*/ 787001 h 4762433"/>
              <a:gd name="connsiteX96" fmla="*/ 7372407 w 10210060"/>
              <a:gd name="connsiteY96" fmla="*/ 899816 h 4762433"/>
              <a:gd name="connsiteX97" fmla="*/ 7346632 w 10210060"/>
              <a:gd name="connsiteY97" fmla="*/ 1058515 h 4762433"/>
              <a:gd name="connsiteX98" fmla="*/ 7312137 w 10210060"/>
              <a:gd name="connsiteY98" fmla="*/ 1231813 h 4762433"/>
              <a:gd name="connsiteX99" fmla="*/ 7285223 w 10210060"/>
              <a:gd name="connsiteY99" fmla="*/ 1447962 h 4762433"/>
              <a:gd name="connsiteX100" fmla="*/ 7257362 w 10210060"/>
              <a:gd name="connsiteY100" fmla="*/ 1685726 h 4762433"/>
              <a:gd name="connsiteX101" fmla="*/ 7226658 w 10210060"/>
              <a:gd name="connsiteY101" fmla="*/ 1812381 h 4762433"/>
              <a:gd name="connsiteX102" fmla="*/ 7198987 w 10210060"/>
              <a:gd name="connsiteY102" fmla="*/ 1898841 h 4762433"/>
              <a:gd name="connsiteX103" fmla="*/ 7171315 w 10210060"/>
              <a:gd name="connsiteY103" fmla="*/ 1969563 h 4762433"/>
              <a:gd name="connsiteX104" fmla="*/ 7252624 w 10210060"/>
              <a:gd name="connsiteY104" fmla="*/ 2023222 h 4762433"/>
              <a:gd name="connsiteX105" fmla="*/ 7350990 w 10210060"/>
              <a:gd name="connsiteY105" fmla="*/ 1995918 h 4762433"/>
              <a:gd name="connsiteX106" fmla="*/ 7434764 w 10210060"/>
              <a:gd name="connsiteY106" fmla="*/ 2044267 h 4762433"/>
              <a:gd name="connsiteX107" fmla="*/ 7502426 w 10210060"/>
              <a:gd name="connsiteY107" fmla="*/ 2071760 h 4762433"/>
              <a:gd name="connsiteX108" fmla="*/ 7558526 w 10210060"/>
              <a:gd name="connsiteY108" fmla="*/ 2064744 h 4762433"/>
              <a:gd name="connsiteX109" fmla="*/ 7600033 w 10210060"/>
              <a:gd name="connsiteY109" fmla="*/ 2106268 h 4762433"/>
              <a:gd name="connsiteX110" fmla="*/ 7641542 w 10210060"/>
              <a:gd name="connsiteY110" fmla="*/ 2064745 h 4762433"/>
              <a:gd name="connsiteX111" fmla="*/ 7683049 w 10210060"/>
              <a:gd name="connsiteY111" fmla="*/ 2023222 h 4762433"/>
              <a:gd name="connsiteX112" fmla="*/ 7695558 w 10210060"/>
              <a:gd name="connsiteY112" fmla="*/ 1925574 h 4762433"/>
              <a:gd name="connsiteX113" fmla="*/ 7805864 w 10210060"/>
              <a:gd name="connsiteY113" fmla="*/ 1839115 h 4762433"/>
              <a:gd name="connsiteX114" fmla="*/ 8058319 w 10210060"/>
              <a:gd name="connsiteY114" fmla="*/ 1919128 h 4762433"/>
              <a:gd name="connsiteX115" fmla="*/ 8156117 w 10210060"/>
              <a:gd name="connsiteY115" fmla="*/ 2038200 h 4762433"/>
              <a:gd name="connsiteX116" fmla="*/ 8238373 w 10210060"/>
              <a:gd name="connsiteY116" fmla="*/ 2179834 h 4762433"/>
              <a:gd name="connsiteX117" fmla="*/ 8332760 w 10210060"/>
              <a:gd name="connsiteY117" fmla="*/ 2486993 h 4762433"/>
              <a:gd name="connsiteX118" fmla="*/ 8453491 w 10210060"/>
              <a:gd name="connsiteY118" fmla="*/ 2684561 h 4762433"/>
              <a:gd name="connsiteX119" fmla="*/ 8515089 w 10210060"/>
              <a:gd name="connsiteY119" fmla="*/ 3333766 h 4762433"/>
              <a:gd name="connsiteX120" fmla="*/ 8459935 w 10210060"/>
              <a:gd name="connsiteY120" fmla="*/ 4011411 h 4762433"/>
              <a:gd name="connsiteX121" fmla="*/ 8454628 w 10210060"/>
              <a:gd name="connsiteY121" fmla="*/ 4110763 h 4762433"/>
              <a:gd name="connsiteX122" fmla="*/ 8281586 w 10210060"/>
              <a:gd name="connsiteY122" fmla="*/ 4504003 h 4762433"/>
              <a:gd name="connsiteX123" fmla="*/ 8091487 w 10210060"/>
              <a:gd name="connsiteY123" fmla="*/ 4553869 h 4762433"/>
              <a:gd name="connsiteX124" fmla="*/ 7974547 w 10210060"/>
              <a:gd name="connsiteY124" fmla="*/ 4537941 h 4762433"/>
              <a:gd name="connsiteX125" fmla="*/ 7956730 w 10210060"/>
              <a:gd name="connsiteY125" fmla="*/ 4650188 h 4762433"/>
              <a:gd name="connsiteX126" fmla="*/ 7881676 w 10210060"/>
              <a:gd name="connsiteY126" fmla="*/ 4762433 h 4762433"/>
              <a:gd name="connsiteX127" fmla="*/ 7875043 w 10210060"/>
              <a:gd name="connsiteY127" fmla="*/ 4725461 h 4762433"/>
              <a:gd name="connsiteX128" fmla="*/ 7878265 w 10210060"/>
              <a:gd name="connsiteY128" fmla="*/ 4546285 h 4762433"/>
              <a:gd name="connsiteX129" fmla="*/ 7781984 w 10210060"/>
              <a:gd name="connsiteY129" fmla="*/ 4343219 h 4762433"/>
              <a:gd name="connsiteX130" fmla="*/ 7769664 w 10210060"/>
              <a:gd name="connsiteY130" fmla="*/ 4211254 h 4762433"/>
              <a:gd name="connsiteX131" fmla="*/ 7834673 w 10210060"/>
              <a:gd name="connsiteY131" fmla="*/ 4136549 h 4762433"/>
              <a:gd name="connsiteX132" fmla="*/ 7914844 w 10210060"/>
              <a:gd name="connsiteY132" fmla="*/ 4129534 h 4762433"/>
              <a:gd name="connsiteX133" fmla="*/ 7969998 w 10210060"/>
              <a:gd name="connsiteY133" fmla="*/ 3953771 h 4762433"/>
              <a:gd name="connsiteX134" fmla="*/ 7975684 w 10210060"/>
              <a:gd name="connsiteY134" fmla="*/ 3860487 h 4762433"/>
              <a:gd name="connsiteX135" fmla="*/ 7917687 w 10210060"/>
              <a:gd name="connsiteY135" fmla="*/ 3622153 h 4762433"/>
              <a:gd name="connsiteX136" fmla="*/ 7914276 w 10210060"/>
              <a:gd name="connsiteY136" fmla="*/ 3508201 h 4762433"/>
              <a:gd name="connsiteX137" fmla="*/ 7904609 w 10210060"/>
              <a:gd name="connsiteY137" fmla="*/ 3434635 h 4762433"/>
              <a:gd name="connsiteX138" fmla="*/ 7862723 w 10210060"/>
              <a:gd name="connsiteY138" fmla="*/ 3334145 h 4762433"/>
              <a:gd name="connsiteX139" fmla="*/ 7841875 w 10210060"/>
              <a:gd name="connsiteY139" fmla="*/ 3268352 h 4762433"/>
              <a:gd name="connsiteX140" fmla="*/ 7745025 w 10210060"/>
              <a:gd name="connsiteY140" fmla="*/ 3409608 h 4762433"/>
              <a:gd name="connsiteX141" fmla="*/ 7680964 w 10210060"/>
              <a:gd name="connsiteY141" fmla="*/ 3463076 h 4762433"/>
              <a:gd name="connsiteX142" fmla="*/ 7596243 w 10210060"/>
              <a:gd name="connsiteY142" fmla="*/ 3563945 h 4762433"/>
              <a:gd name="connsiteX143" fmla="*/ 7557579 w 10210060"/>
              <a:gd name="connsiteY143" fmla="*/ 3628032 h 4762433"/>
              <a:gd name="connsiteX144" fmla="*/ 7495034 w 10210060"/>
              <a:gd name="connsiteY144" fmla="*/ 3667849 h 4762433"/>
              <a:gd name="connsiteX145" fmla="*/ 7294889 w 10210060"/>
              <a:gd name="connsiteY145" fmla="*/ 3588215 h 4762433"/>
              <a:gd name="connsiteX146" fmla="*/ 7174158 w 10210060"/>
              <a:gd name="connsiteY146" fmla="*/ 3494930 h 4762433"/>
              <a:gd name="connsiteX147" fmla="*/ 6997327 w 10210060"/>
              <a:gd name="connsiteY147" fmla="*/ 3481658 h 4762433"/>
              <a:gd name="connsiteX148" fmla="*/ 6879059 w 10210060"/>
              <a:gd name="connsiteY148" fmla="*/ 3492655 h 4762433"/>
              <a:gd name="connsiteX149" fmla="*/ 6680052 w 10210060"/>
              <a:gd name="connsiteY149" fmla="*/ 3442219 h 4762433"/>
              <a:gd name="connsiteX150" fmla="*/ 6493743 w 10210060"/>
              <a:gd name="connsiteY150" fmla="*/ 3335662 h 4762433"/>
              <a:gd name="connsiteX151" fmla="*/ 6503219 w 10210060"/>
              <a:gd name="connsiteY151" fmla="*/ 3298879 h 4762433"/>
              <a:gd name="connsiteX152" fmla="*/ 6567850 w 10210060"/>
              <a:gd name="connsiteY152" fmla="*/ 3281814 h 4762433"/>
              <a:gd name="connsiteX153" fmla="*/ 6496207 w 10210060"/>
              <a:gd name="connsiteY153" fmla="*/ 3204455 h 4762433"/>
              <a:gd name="connsiteX154" fmla="*/ 6424564 w 10210060"/>
              <a:gd name="connsiteY154" fmla="*/ 3100932 h 4762433"/>
              <a:gd name="connsiteX155" fmla="*/ 6395756 w 10210060"/>
              <a:gd name="connsiteY155" fmla="*/ 3074766 h 4762433"/>
              <a:gd name="connsiteX156" fmla="*/ 6292082 w 10210060"/>
              <a:gd name="connsiteY156" fmla="*/ 3004234 h 4762433"/>
              <a:gd name="connsiteX157" fmla="*/ 6009682 w 10210060"/>
              <a:gd name="connsiteY157" fmla="*/ 2948111 h 4762433"/>
              <a:gd name="connsiteX158" fmla="*/ 5677434 w 10210060"/>
              <a:gd name="connsiteY158" fmla="*/ 3005561 h 4762433"/>
              <a:gd name="connsiteX159" fmla="*/ 5580774 w 10210060"/>
              <a:gd name="connsiteY159" fmla="*/ 3095624 h 4762433"/>
              <a:gd name="connsiteX160" fmla="*/ 5539646 w 10210060"/>
              <a:gd name="connsiteY160" fmla="*/ 3261905 h 4762433"/>
              <a:gd name="connsiteX161" fmla="*/ 5562199 w 10210060"/>
              <a:gd name="connsiteY161" fmla="*/ 3483553 h 4762433"/>
              <a:gd name="connsiteX162" fmla="*/ 5526947 w 10210060"/>
              <a:gd name="connsiteY162" fmla="*/ 3703683 h 4762433"/>
              <a:gd name="connsiteX163" fmla="*/ 5447155 w 10210060"/>
              <a:gd name="connsiteY163" fmla="*/ 3973111 h 4762433"/>
              <a:gd name="connsiteX164" fmla="*/ 5370016 w 10210060"/>
              <a:gd name="connsiteY164" fmla="*/ 4055210 h 4762433"/>
              <a:gd name="connsiteX165" fmla="*/ 5247769 w 10210060"/>
              <a:gd name="connsiteY165" fmla="*/ 4011221 h 4762433"/>
              <a:gd name="connsiteX166" fmla="*/ 5077191 w 10210060"/>
              <a:gd name="connsiteY166" fmla="*/ 4002499 h 4762433"/>
              <a:gd name="connsiteX167" fmla="*/ 4953806 w 10210060"/>
              <a:gd name="connsiteY167" fmla="*/ 3999087 h 4762433"/>
              <a:gd name="connsiteX168" fmla="*/ 4780196 w 10210060"/>
              <a:gd name="connsiteY168" fmla="*/ 4018238 h 4762433"/>
              <a:gd name="connsiteX169" fmla="*/ 4665909 w 10210060"/>
              <a:gd name="connsiteY169" fmla="*/ 4140153 h 4762433"/>
              <a:gd name="connsiteX170" fmla="*/ 4559203 w 10210060"/>
              <a:gd name="connsiteY170" fmla="*/ 4220924 h 4762433"/>
              <a:gd name="connsiteX171" fmla="*/ 4419519 w 10210060"/>
              <a:gd name="connsiteY171" fmla="*/ 4292025 h 4762433"/>
              <a:gd name="connsiteX172" fmla="*/ 4342190 w 10210060"/>
              <a:gd name="connsiteY172" fmla="*/ 4328619 h 4762433"/>
              <a:gd name="connsiteX173" fmla="*/ 4154555 w 10210060"/>
              <a:gd name="connsiteY173" fmla="*/ 4316674 h 4762433"/>
              <a:gd name="connsiteX174" fmla="*/ 3939248 w 10210060"/>
              <a:gd name="connsiteY174" fmla="*/ 4262258 h 4762433"/>
              <a:gd name="connsiteX175" fmla="*/ 3825908 w 10210060"/>
              <a:gd name="connsiteY175" fmla="*/ 4216752 h 4762433"/>
              <a:gd name="connsiteX176" fmla="*/ 3740431 w 10210060"/>
              <a:gd name="connsiteY176" fmla="*/ 4179021 h 4762433"/>
              <a:gd name="connsiteX177" fmla="*/ 3392263 w 10210060"/>
              <a:gd name="connsiteY177" fmla="*/ 4167455 h 4762433"/>
              <a:gd name="connsiteX178" fmla="*/ 3262055 w 10210060"/>
              <a:gd name="connsiteY178" fmla="*/ 4208979 h 4762433"/>
              <a:gd name="connsiteX179" fmla="*/ 3050349 w 10210060"/>
              <a:gd name="connsiteY179" fmla="*/ 3999467 h 4762433"/>
              <a:gd name="connsiteX180" fmla="*/ 2844141 w 10210060"/>
              <a:gd name="connsiteY180" fmla="*/ 3877171 h 4762433"/>
              <a:gd name="connsiteX181" fmla="*/ 2575575 w 10210060"/>
              <a:gd name="connsiteY181" fmla="*/ 3717904 h 4762433"/>
              <a:gd name="connsiteX182" fmla="*/ 2554538 w 10210060"/>
              <a:gd name="connsiteY182" fmla="*/ 3734779 h 4762433"/>
              <a:gd name="connsiteX183" fmla="*/ 2483464 w 10210060"/>
              <a:gd name="connsiteY183" fmla="*/ 3882102 h 4762433"/>
              <a:gd name="connsiteX184" fmla="*/ 2444041 w 10210060"/>
              <a:gd name="connsiteY184" fmla="*/ 4144892 h 4762433"/>
              <a:gd name="connsiteX185" fmla="*/ 2402154 w 10210060"/>
              <a:gd name="connsiteY185" fmla="*/ 4246331 h 4762433"/>
              <a:gd name="connsiteX186" fmla="*/ 2240863 w 10210060"/>
              <a:gd name="connsiteY186" fmla="*/ 4301316 h 4762433"/>
              <a:gd name="connsiteX187" fmla="*/ 2118237 w 10210060"/>
              <a:gd name="connsiteY187" fmla="*/ 4258087 h 4762433"/>
              <a:gd name="connsiteX188" fmla="*/ 2059672 w 10210060"/>
              <a:gd name="connsiteY188" fmla="*/ 4247658 h 4762433"/>
              <a:gd name="connsiteX189" fmla="*/ 1934583 w 10210060"/>
              <a:gd name="connsiteY189" fmla="*/ 4117400 h 4762433"/>
              <a:gd name="connsiteX190" fmla="*/ 1826739 w 10210060"/>
              <a:gd name="connsiteY190" fmla="*/ 4075877 h 4762433"/>
              <a:gd name="connsiteX191" fmla="*/ 1709042 w 10210060"/>
              <a:gd name="connsiteY191" fmla="*/ 4051418 h 4762433"/>
              <a:gd name="connsiteX192" fmla="*/ 1529176 w 10210060"/>
              <a:gd name="connsiteY192" fmla="*/ 4076066 h 4762433"/>
              <a:gd name="connsiteX193" fmla="*/ 1298517 w 10210060"/>
              <a:gd name="connsiteY193" fmla="*/ 4130862 h 4762433"/>
              <a:gd name="connsiteX194" fmla="*/ 1234456 w 10210060"/>
              <a:gd name="connsiteY194" fmla="*/ 4166128 h 4762433"/>
              <a:gd name="connsiteX195" fmla="*/ 1061414 w 10210060"/>
              <a:gd name="connsiteY195" fmla="*/ 4254295 h 4762433"/>
              <a:gd name="connsiteX196" fmla="*/ 943148 w 10210060"/>
              <a:gd name="connsiteY196" fmla="*/ 4281598 h 4762433"/>
              <a:gd name="connsiteX197" fmla="*/ 860133 w 10210060"/>
              <a:gd name="connsiteY197" fmla="*/ 4225285 h 4762433"/>
              <a:gd name="connsiteX198" fmla="*/ 700358 w 10210060"/>
              <a:gd name="connsiteY198" fmla="*/ 4148685 h 4762433"/>
              <a:gd name="connsiteX199" fmla="*/ 578870 w 10210060"/>
              <a:gd name="connsiteY199" fmla="*/ 4050091 h 4762433"/>
              <a:gd name="connsiteX200" fmla="*/ 515755 w 10210060"/>
              <a:gd name="connsiteY200" fmla="*/ 3960028 h 4762433"/>
              <a:gd name="connsiteX201" fmla="*/ 478228 w 10210060"/>
              <a:gd name="connsiteY201" fmla="*/ 3876604 h 4762433"/>
              <a:gd name="connsiteX202" fmla="*/ 381189 w 10210060"/>
              <a:gd name="connsiteY202" fmla="*/ 3746914 h 4762433"/>
              <a:gd name="connsiteX203" fmla="*/ 254393 w 10210060"/>
              <a:gd name="connsiteY203" fmla="*/ 3730228 h 4762433"/>
              <a:gd name="connsiteX204" fmla="*/ 75287 w 10210060"/>
              <a:gd name="connsiteY204" fmla="*/ 3652302 h 4762433"/>
              <a:gd name="connsiteX205" fmla="*/ 37896 w 10210060"/>
              <a:gd name="connsiteY205" fmla="*/ 3601019 h 4762433"/>
              <a:gd name="connsiteX206" fmla="*/ 0 w 10210060"/>
              <a:gd name="connsiteY206" fmla="*/ 3576795 h 476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0210060" h="4762433">
                <a:moveTo>
                  <a:pt x="9090104" y="3218231"/>
                </a:moveTo>
                <a:cubicBezTo>
                  <a:pt x="9091985" y="3217538"/>
                  <a:pt x="9094105" y="3218249"/>
                  <a:pt x="9096379" y="3220571"/>
                </a:cubicBezTo>
                <a:cubicBezTo>
                  <a:pt x="9105666" y="3229673"/>
                  <a:pt x="9106613" y="3253563"/>
                  <a:pt x="9098653" y="3273471"/>
                </a:cubicBezTo>
                <a:cubicBezTo>
                  <a:pt x="9089746" y="3295656"/>
                  <a:pt x="9083301" y="3289019"/>
                  <a:pt x="9081974" y="3256787"/>
                </a:cubicBezTo>
                <a:cubicBezTo>
                  <a:pt x="9080979" y="3235029"/>
                  <a:pt x="9084463" y="3220311"/>
                  <a:pt x="9090104" y="3218231"/>
                </a:cubicBezTo>
                <a:close/>
                <a:moveTo>
                  <a:pt x="9921105" y="3003147"/>
                </a:moveTo>
                <a:cubicBezTo>
                  <a:pt x="9937398" y="3004720"/>
                  <a:pt x="9936474" y="3028503"/>
                  <a:pt x="9924248" y="3095054"/>
                </a:cubicBezTo>
                <a:cubicBezTo>
                  <a:pt x="9896200" y="3247495"/>
                  <a:pt x="9854122" y="3273661"/>
                  <a:pt x="9854122" y="3138473"/>
                </a:cubicBezTo>
                <a:cubicBezTo>
                  <a:pt x="9854122" y="3059788"/>
                  <a:pt x="9867770" y="3019970"/>
                  <a:pt x="9898853" y="3008215"/>
                </a:cubicBezTo>
                <a:cubicBezTo>
                  <a:pt x="9908330" y="3004565"/>
                  <a:pt x="9915673" y="3002622"/>
                  <a:pt x="9921105" y="3003147"/>
                </a:cubicBezTo>
                <a:close/>
                <a:moveTo>
                  <a:pt x="10047823" y="2548994"/>
                </a:moveTo>
                <a:cubicBezTo>
                  <a:pt x="10085541" y="2548994"/>
                  <a:pt x="10082507" y="2580469"/>
                  <a:pt x="10034177" y="2696316"/>
                </a:cubicBezTo>
                <a:cubicBezTo>
                  <a:pt x="10011622" y="2750543"/>
                  <a:pt x="10000061" y="2813492"/>
                  <a:pt x="10008779" y="2836244"/>
                </a:cubicBezTo>
                <a:cubicBezTo>
                  <a:pt x="10027354" y="2884594"/>
                  <a:pt x="9984520" y="2974466"/>
                  <a:pt x="9956280" y="2946404"/>
                </a:cubicBezTo>
                <a:cubicBezTo>
                  <a:pt x="9917426" y="2907345"/>
                  <a:pt x="9935432" y="2666169"/>
                  <a:pt x="9978644" y="2649674"/>
                </a:cubicBezTo>
                <a:cubicBezTo>
                  <a:pt x="10001388" y="2640952"/>
                  <a:pt x="10020151" y="2614597"/>
                  <a:pt x="10020151" y="2591465"/>
                </a:cubicBezTo>
                <a:cubicBezTo>
                  <a:pt x="10020151" y="2568143"/>
                  <a:pt x="10032471" y="2548993"/>
                  <a:pt x="10047823" y="2548994"/>
                </a:cubicBezTo>
                <a:close/>
                <a:moveTo>
                  <a:pt x="10141532" y="2283097"/>
                </a:moveTo>
                <a:cubicBezTo>
                  <a:pt x="10163299" y="2286039"/>
                  <a:pt x="10159671" y="2356901"/>
                  <a:pt x="10130648" y="2424424"/>
                </a:cubicBezTo>
                <a:cubicBezTo>
                  <a:pt x="10110747" y="2471067"/>
                  <a:pt x="10106577" y="2465947"/>
                  <a:pt x="10105060" y="2391622"/>
                </a:cubicBezTo>
                <a:cubicBezTo>
                  <a:pt x="10103924" y="2342894"/>
                  <a:pt x="10115485" y="2295493"/>
                  <a:pt x="10130648" y="2286202"/>
                </a:cubicBezTo>
                <a:cubicBezTo>
                  <a:pt x="10134794" y="2283642"/>
                  <a:pt x="10138422" y="2282677"/>
                  <a:pt x="10141532" y="2283097"/>
                </a:cubicBezTo>
                <a:close/>
                <a:moveTo>
                  <a:pt x="7446324" y="1801952"/>
                </a:moveTo>
                <a:cubicBezTo>
                  <a:pt x="7462435" y="1801952"/>
                  <a:pt x="7475512" y="1814467"/>
                  <a:pt x="7475512" y="1829635"/>
                </a:cubicBezTo>
                <a:cubicBezTo>
                  <a:pt x="7475512" y="1844803"/>
                  <a:pt x="7470016" y="1857317"/>
                  <a:pt x="7463383" y="1857318"/>
                </a:cubicBezTo>
                <a:cubicBezTo>
                  <a:pt x="7456749" y="1857318"/>
                  <a:pt x="7443481" y="1844803"/>
                  <a:pt x="7434195" y="1829635"/>
                </a:cubicBezTo>
                <a:cubicBezTo>
                  <a:pt x="7424718" y="1814467"/>
                  <a:pt x="7430215" y="1801952"/>
                  <a:pt x="7446324" y="1801952"/>
                </a:cubicBezTo>
                <a:close/>
                <a:moveTo>
                  <a:pt x="10198906" y="1925412"/>
                </a:moveTo>
                <a:cubicBezTo>
                  <a:pt x="10200584" y="1926025"/>
                  <a:pt x="10202432" y="1928609"/>
                  <a:pt x="10204375" y="1933349"/>
                </a:cubicBezTo>
                <a:cubicBezTo>
                  <a:pt x="10211956" y="1952309"/>
                  <a:pt x="10211956" y="1983594"/>
                  <a:pt x="10204375" y="2002554"/>
                </a:cubicBezTo>
                <a:cubicBezTo>
                  <a:pt x="10196604" y="2021514"/>
                  <a:pt x="10190349" y="2005967"/>
                  <a:pt x="10190349" y="1968046"/>
                </a:cubicBezTo>
                <a:cubicBezTo>
                  <a:pt x="10190349" y="1939463"/>
                  <a:pt x="10193867" y="1923572"/>
                  <a:pt x="10198906" y="1925412"/>
                </a:cubicBezTo>
                <a:close/>
                <a:moveTo>
                  <a:pt x="8091321" y="1500719"/>
                </a:moveTo>
                <a:cubicBezTo>
                  <a:pt x="8107929" y="1506644"/>
                  <a:pt x="8125413" y="1529966"/>
                  <a:pt x="8140386" y="1569498"/>
                </a:cubicBezTo>
                <a:cubicBezTo>
                  <a:pt x="8155358" y="1608936"/>
                  <a:pt x="8192507" y="1647805"/>
                  <a:pt x="8222643" y="1655768"/>
                </a:cubicBezTo>
                <a:cubicBezTo>
                  <a:pt x="8252968" y="1663542"/>
                  <a:pt x="8277606" y="1687622"/>
                  <a:pt x="8277606" y="1709237"/>
                </a:cubicBezTo>
                <a:cubicBezTo>
                  <a:pt x="8277606" y="1730662"/>
                  <a:pt x="8299403" y="1756069"/>
                  <a:pt x="8326126" y="1765548"/>
                </a:cubicBezTo>
                <a:cubicBezTo>
                  <a:pt x="8410847" y="1795886"/>
                  <a:pt x="8446099" y="1834754"/>
                  <a:pt x="8418617" y="1867935"/>
                </a:cubicBezTo>
                <a:cubicBezTo>
                  <a:pt x="8385829" y="1907562"/>
                  <a:pt x="8458987" y="1997814"/>
                  <a:pt x="8561144" y="2043509"/>
                </a:cubicBezTo>
                <a:cubicBezTo>
                  <a:pt x="8603030" y="2062090"/>
                  <a:pt x="8637146" y="2090151"/>
                  <a:pt x="8637146" y="2105699"/>
                </a:cubicBezTo>
                <a:cubicBezTo>
                  <a:pt x="8637146" y="2121247"/>
                  <a:pt x="8650792" y="2133950"/>
                  <a:pt x="8667470" y="2133950"/>
                </a:cubicBezTo>
                <a:cubicBezTo>
                  <a:pt x="8684150" y="2133949"/>
                  <a:pt x="8774366" y="2201260"/>
                  <a:pt x="8867995" y="2283358"/>
                </a:cubicBezTo>
                <a:cubicBezTo>
                  <a:pt x="8961623" y="2365457"/>
                  <a:pt x="9081785" y="2451537"/>
                  <a:pt x="9135043" y="2474669"/>
                </a:cubicBezTo>
                <a:lnTo>
                  <a:pt x="9231894" y="2516761"/>
                </a:lnTo>
                <a:lnTo>
                  <a:pt x="9099600" y="2519036"/>
                </a:lnTo>
                <a:cubicBezTo>
                  <a:pt x="8938689" y="2521880"/>
                  <a:pt x="8921821" y="2552786"/>
                  <a:pt x="8983040" y="2733099"/>
                </a:cubicBezTo>
                <a:cubicBezTo>
                  <a:pt x="9044447" y="2914550"/>
                  <a:pt x="9129737" y="3046895"/>
                  <a:pt x="9185648" y="3047843"/>
                </a:cubicBezTo>
                <a:cubicBezTo>
                  <a:pt x="9211045" y="3048411"/>
                  <a:pt x="9256154" y="3067183"/>
                  <a:pt x="9285720" y="3089556"/>
                </a:cubicBezTo>
                <a:cubicBezTo>
                  <a:pt x="9315287" y="3111929"/>
                  <a:pt x="9360016" y="3123874"/>
                  <a:pt x="9384844" y="3115909"/>
                </a:cubicBezTo>
                <a:cubicBezTo>
                  <a:pt x="9444736" y="3096949"/>
                  <a:pt x="9515810" y="3238205"/>
                  <a:pt x="9462742" y="3271007"/>
                </a:cubicBezTo>
                <a:cubicBezTo>
                  <a:pt x="9443790" y="3282763"/>
                  <a:pt x="9416875" y="3285416"/>
                  <a:pt x="9403040" y="3276885"/>
                </a:cubicBezTo>
                <a:cubicBezTo>
                  <a:pt x="9389394" y="3268352"/>
                  <a:pt x="9394890" y="3250719"/>
                  <a:pt x="9415549" y="3237636"/>
                </a:cubicBezTo>
                <a:cubicBezTo>
                  <a:pt x="9443220" y="3220192"/>
                  <a:pt x="9443979" y="3213747"/>
                  <a:pt x="9418581" y="3213556"/>
                </a:cubicBezTo>
                <a:cubicBezTo>
                  <a:pt x="9358879" y="3212799"/>
                  <a:pt x="9277381" y="3313289"/>
                  <a:pt x="9303915" y="3355002"/>
                </a:cubicBezTo>
                <a:cubicBezTo>
                  <a:pt x="9372146" y="3463075"/>
                  <a:pt x="9304293" y="3458905"/>
                  <a:pt x="9206686" y="3349312"/>
                </a:cubicBezTo>
                <a:cubicBezTo>
                  <a:pt x="9164989" y="3302481"/>
                  <a:pt x="9137506" y="3246358"/>
                  <a:pt x="9145846" y="3224743"/>
                </a:cubicBezTo>
                <a:cubicBezTo>
                  <a:pt x="9154186" y="3203129"/>
                  <a:pt x="9149827" y="3185306"/>
                  <a:pt x="9136180" y="3185306"/>
                </a:cubicBezTo>
                <a:cubicBezTo>
                  <a:pt x="9107940" y="3185306"/>
                  <a:pt x="9024358" y="3028692"/>
                  <a:pt x="9024358" y="2975794"/>
                </a:cubicBezTo>
                <a:cubicBezTo>
                  <a:pt x="9024358" y="2956643"/>
                  <a:pt x="8982281" y="2914930"/>
                  <a:pt x="8930919" y="2883077"/>
                </a:cubicBezTo>
                <a:cubicBezTo>
                  <a:pt x="8879366" y="2851223"/>
                  <a:pt x="8820990" y="2784862"/>
                  <a:pt x="8801090" y="2735564"/>
                </a:cubicBezTo>
                <a:cubicBezTo>
                  <a:pt x="8781189" y="2686268"/>
                  <a:pt x="8722624" y="2589759"/>
                  <a:pt x="8671072" y="2521311"/>
                </a:cubicBezTo>
                <a:cubicBezTo>
                  <a:pt x="8619331" y="2452865"/>
                  <a:pt x="8560197" y="2356356"/>
                  <a:pt x="8539348" y="2306869"/>
                </a:cubicBezTo>
                <a:cubicBezTo>
                  <a:pt x="8514329" y="2246954"/>
                  <a:pt x="8482868" y="2216996"/>
                  <a:pt x="8444962" y="2216996"/>
                </a:cubicBezTo>
                <a:cubicBezTo>
                  <a:pt x="8388292" y="2216997"/>
                  <a:pt x="8277606" y="2127883"/>
                  <a:pt x="8277606" y="2081999"/>
                </a:cubicBezTo>
                <a:cubicBezTo>
                  <a:pt x="8277606" y="2068726"/>
                  <a:pt x="8259032" y="2042181"/>
                  <a:pt x="8236099" y="2023222"/>
                </a:cubicBezTo>
                <a:cubicBezTo>
                  <a:pt x="8213355" y="2004451"/>
                  <a:pt x="8194781" y="1969564"/>
                  <a:pt x="8194781" y="1946051"/>
                </a:cubicBezTo>
                <a:cubicBezTo>
                  <a:pt x="8194781" y="1922351"/>
                  <a:pt x="8173364" y="1879690"/>
                  <a:pt x="8147399" y="1850871"/>
                </a:cubicBezTo>
                <a:cubicBezTo>
                  <a:pt x="8110630" y="1810295"/>
                  <a:pt x="8107976" y="1793800"/>
                  <a:pt x="8135079" y="1776926"/>
                </a:cubicBezTo>
                <a:cubicBezTo>
                  <a:pt x="8184547" y="1746399"/>
                  <a:pt x="8144555" y="1604385"/>
                  <a:pt x="8082010" y="1588079"/>
                </a:cubicBezTo>
                <a:cubicBezTo>
                  <a:pt x="8053391" y="1580685"/>
                  <a:pt x="8038798" y="1558881"/>
                  <a:pt x="8047515" y="1536318"/>
                </a:cubicBezTo>
                <a:cubicBezTo>
                  <a:pt x="8058982" y="1506265"/>
                  <a:pt x="8074713" y="1494794"/>
                  <a:pt x="8091321" y="1500719"/>
                </a:cubicBezTo>
                <a:close/>
                <a:moveTo>
                  <a:pt x="10099204" y="1427407"/>
                </a:moveTo>
                <a:cubicBezTo>
                  <a:pt x="10106946" y="1429262"/>
                  <a:pt x="10116528" y="1433504"/>
                  <a:pt x="10127616" y="1440378"/>
                </a:cubicBezTo>
                <a:cubicBezTo>
                  <a:pt x="10151305" y="1454977"/>
                  <a:pt x="10154150" y="1469198"/>
                  <a:pt x="10135577" y="1480764"/>
                </a:cubicBezTo>
                <a:cubicBezTo>
                  <a:pt x="10119844" y="1490433"/>
                  <a:pt x="10098618" y="1484935"/>
                  <a:pt x="10088383" y="1468629"/>
                </a:cubicBezTo>
                <a:cubicBezTo>
                  <a:pt x="10069334" y="1437770"/>
                  <a:pt x="10075981" y="1421844"/>
                  <a:pt x="10099204" y="1427407"/>
                </a:cubicBezTo>
                <a:close/>
                <a:moveTo>
                  <a:pt x="10075495" y="1248499"/>
                </a:moveTo>
                <a:cubicBezTo>
                  <a:pt x="10090657" y="1248499"/>
                  <a:pt x="10102976" y="1261012"/>
                  <a:pt x="10102976" y="1276180"/>
                </a:cubicBezTo>
                <a:cubicBezTo>
                  <a:pt x="10102976" y="1291539"/>
                  <a:pt x="10090657" y="1303863"/>
                  <a:pt x="10075495" y="1303863"/>
                </a:cubicBezTo>
                <a:cubicBezTo>
                  <a:pt x="10060143" y="1303863"/>
                  <a:pt x="10047823" y="1291539"/>
                  <a:pt x="10047823" y="1276180"/>
                </a:cubicBezTo>
                <a:cubicBezTo>
                  <a:pt x="10047823" y="1261012"/>
                  <a:pt x="10060143" y="1248499"/>
                  <a:pt x="10075495" y="1248499"/>
                </a:cubicBezTo>
                <a:close/>
                <a:moveTo>
                  <a:pt x="9983544" y="953610"/>
                </a:moveTo>
                <a:lnTo>
                  <a:pt x="10062359" y="961415"/>
                </a:lnTo>
                <a:lnTo>
                  <a:pt x="10070755" y="980208"/>
                </a:lnTo>
                <a:cubicBezTo>
                  <a:pt x="10089709" y="1002960"/>
                  <a:pt x="10086298" y="1035573"/>
                  <a:pt x="10060332" y="1082595"/>
                </a:cubicBezTo>
                <a:cubicBezTo>
                  <a:pt x="10039294" y="1120705"/>
                  <a:pt x="10020151" y="1139286"/>
                  <a:pt x="10017876" y="1124118"/>
                </a:cubicBezTo>
                <a:cubicBezTo>
                  <a:pt x="10015413" y="1108950"/>
                  <a:pt x="10015223" y="1086576"/>
                  <a:pt x="10017119" y="1074631"/>
                </a:cubicBezTo>
                <a:cubicBezTo>
                  <a:pt x="10019204" y="1062496"/>
                  <a:pt x="10008779" y="1030264"/>
                  <a:pt x="9994185" y="1002771"/>
                </a:cubicBezTo>
                <a:cubicBezTo>
                  <a:pt x="9985088" y="985802"/>
                  <a:pt x="9980966" y="970728"/>
                  <a:pt x="9981819" y="957195"/>
                </a:cubicBezTo>
                <a:close/>
                <a:moveTo>
                  <a:pt x="354217" y="0"/>
                </a:moveTo>
                <a:lnTo>
                  <a:pt x="979087" y="61882"/>
                </a:lnTo>
                <a:lnTo>
                  <a:pt x="981433" y="64230"/>
                </a:lnTo>
                <a:lnTo>
                  <a:pt x="980744" y="62046"/>
                </a:lnTo>
                <a:lnTo>
                  <a:pt x="7378638" y="695642"/>
                </a:lnTo>
                <a:lnTo>
                  <a:pt x="7373301" y="711157"/>
                </a:lnTo>
                <a:cubicBezTo>
                  <a:pt x="7369813" y="735535"/>
                  <a:pt x="7370985" y="760314"/>
                  <a:pt x="7376008" y="787001"/>
                </a:cubicBezTo>
                <a:cubicBezTo>
                  <a:pt x="7385485" y="837625"/>
                  <a:pt x="7383969" y="888440"/>
                  <a:pt x="7372407" y="899816"/>
                </a:cubicBezTo>
                <a:cubicBezTo>
                  <a:pt x="7361036" y="911382"/>
                  <a:pt x="7349285" y="982672"/>
                  <a:pt x="7346632" y="1058515"/>
                </a:cubicBezTo>
                <a:cubicBezTo>
                  <a:pt x="7343978" y="1134168"/>
                  <a:pt x="7328436" y="1212284"/>
                  <a:pt x="7312137" y="1231813"/>
                </a:cubicBezTo>
                <a:cubicBezTo>
                  <a:pt x="7295837" y="1251343"/>
                  <a:pt x="7283707" y="1348609"/>
                  <a:pt x="7285223" y="1447962"/>
                </a:cubicBezTo>
                <a:cubicBezTo>
                  <a:pt x="7286740" y="1547314"/>
                  <a:pt x="7274231" y="1654251"/>
                  <a:pt x="7257362" y="1685726"/>
                </a:cubicBezTo>
                <a:cubicBezTo>
                  <a:pt x="7240494" y="1717201"/>
                  <a:pt x="7226658" y="1774270"/>
                  <a:pt x="7226658" y="1812381"/>
                </a:cubicBezTo>
                <a:cubicBezTo>
                  <a:pt x="7226658" y="1850491"/>
                  <a:pt x="7214150" y="1889360"/>
                  <a:pt x="7198987" y="1898841"/>
                </a:cubicBezTo>
                <a:cubicBezTo>
                  <a:pt x="7183826" y="1908131"/>
                  <a:pt x="7171315" y="1939985"/>
                  <a:pt x="7171315" y="1969563"/>
                </a:cubicBezTo>
                <a:cubicBezTo>
                  <a:pt x="7171315" y="2010517"/>
                  <a:pt x="7190648" y="2023222"/>
                  <a:pt x="7252624" y="2023222"/>
                </a:cubicBezTo>
                <a:cubicBezTo>
                  <a:pt x="7297354" y="2023222"/>
                  <a:pt x="7341704" y="2010896"/>
                  <a:pt x="7350990" y="1995918"/>
                </a:cubicBezTo>
                <a:cubicBezTo>
                  <a:pt x="7360467" y="1980750"/>
                  <a:pt x="7397805" y="2002365"/>
                  <a:pt x="7434764" y="2044267"/>
                </a:cubicBezTo>
                <a:cubicBezTo>
                  <a:pt x="7488211" y="2105130"/>
                  <a:pt x="7501667" y="2110629"/>
                  <a:pt x="7502426" y="2071760"/>
                </a:cubicBezTo>
                <a:cubicBezTo>
                  <a:pt x="7503374" y="2012983"/>
                  <a:pt x="7558526" y="2006156"/>
                  <a:pt x="7558526" y="2064744"/>
                </a:cubicBezTo>
                <a:cubicBezTo>
                  <a:pt x="7558526" y="2087686"/>
                  <a:pt x="7577290" y="2106268"/>
                  <a:pt x="7600033" y="2106268"/>
                </a:cubicBezTo>
                <a:cubicBezTo>
                  <a:pt x="7622777" y="2106268"/>
                  <a:pt x="7641542" y="2087686"/>
                  <a:pt x="7641542" y="2064745"/>
                </a:cubicBezTo>
                <a:cubicBezTo>
                  <a:pt x="7641542" y="2041992"/>
                  <a:pt x="7660115" y="2023222"/>
                  <a:pt x="7683049" y="2023222"/>
                </a:cubicBezTo>
                <a:cubicBezTo>
                  <a:pt x="7730241" y="2023222"/>
                  <a:pt x="7739339" y="1952688"/>
                  <a:pt x="7695558" y="1925574"/>
                </a:cubicBezTo>
                <a:cubicBezTo>
                  <a:pt x="7641731" y="1892395"/>
                  <a:pt x="7729484" y="1823758"/>
                  <a:pt x="7805864" y="1839115"/>
                </a:cubicBezTo>
                <a:cubicBezTo>
                  <a:pt x="7973599" y="1873054"/>
                  <a:pt x="8059078" y="1900168"/>
                  <a:pt x="8058319" y="1919128"/>
                </a:cubicBezTo>
                <a:cubicBezTo>
                  <a:pt x="8057750" y="1930316"/>
                  <a:pt x="8101722" y="1983784"/>
                  <a:pt x="8156117" y="2038200"/>
                </a:cubicBezTo>
                <a:cubicBezTo>
                  <a:pt x="8218093" y="2100200"/>
                  <a:pt x="8248608" y="2152910"/>
                  <a:pt x="8238373" y="2179834"/>
                </a:cubicBezTo>
                <a:cubicBezTo>
                  <a:pt x="8216578" y="2236716"/>
                  <a:pt x="8274005" y="2424045"/>
                  <a:pt x="8332760" y="2486993"/>
                </a:cubicBezTo>
                <a:cubicBezTo>
                  <a:pt x="8358346" y="2514676"/>
                  <a:pt x="8412741" y="2603601"/>
                  <a:pt x="8453491" y="2684561"/>
                </a:cubicBezTo>
                <a:cubicBezTo>
                  <a:pt x="8527218" y="2831504"/>
                  <a:pt x="8527408" y="2833401"/>
                  <a:pt x="8515089" y="3333766"/>
                </a:cubicBezTo>
                <a:cubicBezTo>
                  <a:pt x="8501821" y="3863899"/>
                  <a:pt x="8494429" y="3955479"/>
                  <a:pt x="8459935" y="4011411"/>
                </a:cubicBezTo>
                <a:cubicBezTo>
                  <a:pt x="8447994" y="4030561"/>
                  <a:pt x="8445720" y="4075307"/>
                  <a:pt x="8454628" y="4110763"/>
                </a:cubicBezTo>
                <a:cubicBezTo>
                  <a:pt x="8475476" y="4194190"/>
                  <a:pt x="8376920" y="4418113"/>
                  <a:pt x="8281586" y="4504003"/>
                </a:cubicBezTo>
                <a:cubicBezTo>
                  <a:pt x="8220747" y="4558799"/>
                  <a:pt x="8188906" y="4566951"/>
                  <a:pt x="8091487" y="4553869"/>
                </a:cubicBezTo>
                <a:lnTo>
                  <a:pt x="7974547" y="4537941"/>
                </a:lnTo>
                <a:lnTo>
                  <a:pt x="7956730" y="4650188"/>
                </a:lnTo>
                <a:cubicBezTo>
                  <a:pt x="7942326" y="4739302"/>
                  <a:pt x="7926974" y="4762433"/>
                  <a:pt x="7881676" y="4762433"/>
                </a:cubicBezTo>
                <a:cubicBezTo>
                  <a:pt x="7827281" y="4762433"/>
                  <a:pt x="7826902" y="4760726"/>
                  <a:pt x="7875043" y="4725461"/>
                </a:cubicBezTo>
                <a:cubicBezTo>
                  <a:pt x="7923373" y="4690195"/>
                  <a:pt x="7923563" y="4682421"/>
                  <a:pt x="7878265" y="4546285"/>
                </a:cubicBezTo>
                <a:cubicBezTo>
                  <a:pt x="7852299" y="4467978"/>
                  <a:pt x="7808897" y="4376590"/>
                  <a:pt x="7781984" y="4343219"/>
                </a:cubicBezTo>
                <a:cubicBezTo>
                  <a:pt x="7739150" y="4290319"/>
                  <a:pt x="7737633" y="4273255"/>
                  <a:pt x="7769664" y="4211254"/>
                </a:cubicBezTo>
                <a:cubicBezTo>
                  <a:pt x="7790134" y="4172006"/>
                  <a:pt x="7819321" y="4138446"/>
                  <a:pt x="7834673" y="4136549"/>
                </a:cubicBezTo>
                <a:cubicBezTo>
                  <a:pt x="7850215" y="4134654"/>
                  <a:pt x="7886226" y="4131430"/>
                  <a:pt x="7914844" y="4129534"/>
                </a:cubicBezTo>
                <a:cubicBezTo>
                  <a:pt x="7977768" y="4125364"/>
                  <a:pt x="8008851" y="4026389"/>
                  <a:pt x="7969998" y="3953771"/>
                </a:cubicBezTo>
                <a:cubicBezTo>
                  <a:pt x="7950098" y="3916609"/>
                  <a:pt x="7951803" y="3889306"/>
                  <a:pt x="7975684" y="3860487"/>
                </a:cubicBezTo>
                <a:cubicBezTo>
                  <a:pt x="8009989" y="3819153"/>
                  <a:pt x="8009042" y="3815171"/>
                  <a:pt x="7917687" y="3622153"/>
                </a:cubicBezTo>
                <a:cubicBezTo>
                  <a:pt x="7890585" y="3564704"/>
                  <a:pt x="7889637" y="3537779"/>
                  <a:pt x="7914276" y="3508201"/>
                </a:cubicBezTo>
                <a:cubicBezTo>
                  <a:pt x="7939104" y="3478245"/>
                  <a:pt x="7937020" y="3461560"/>
                  <a:pt x="7904609" y="3434635"/>
                </a:cubicBezTo>
                <a:cubicBezTo>
                  <a:pt x="7881676" y="3415486"/>
                  <a:pt x="7862723" y="3370360"/>
                  <a:pt x="7862723" y="3334145"/>
                </a:cubicBezTo>
                <a:cubicBezTo>
                  <a:pt x="7862723" y="3297931"/>
                  <a:pt x="7853436" y="3268353"/>
                  <a:pt x="7841875" y="3268352"/>
                </a:cubicBezTo>
                <a:cubicBezTo>
                  <a:pt x="7817615" y="3268352"/>
                  <a:pt x="7738202" y="3384390"/>
                  <a:pt x="7745025" y="3409608"/>
                </a:cubicBezTo>
                <a:cubicBezTo>
                  <a:pt x="7747489" y="3418898"/>
                  <a:pt x="7718681" y="3442978"/>
                  <a:pt x="7680964" y="3463076"/>
                </a:cubicBezTo>
                <a:cubicBezTo>
                  <a:pt x="7643248" y="3483363"/>
                  <a:pt x="7605151" y="3528679"/>
                  <a:pt x="7596243" y="3563945"/>
                </a:cubicBezTo>
                <a:cubicBezTo>
                  <a:pt x="7587525" y="3599212"/>
                  <a:pt x="7570087" y="3628031"/>
                  <a:pt x="7557579" y="3628032"/>
                </a:cubicBezTo>
                <a:cubicBezTo>
                  <a:pt x="7545071" y="3628032"/>
                  <a:pt x="7517019" y="3646044"/>
                  <a:pt x="7495034" y="3667849"/>
                </a:cubicBezTo>
                <a:cubicBezTo>
                  <a:pt x="7436848" y="3726057"/>
                  <a:pt x="7350422" y="3691739"/>
                  <a:pt x="7294889" y="3588215"/>
                </a:cubicBezTo>
                <a:cubicBezTo>
                  <a:pt x="7260205" y="3524129"/>
                  <a:pt x="7225521" y="3497205"/>
                  <a:pt x="7174158" y="3494930"/>
                </a:cubicBezTo>
                <a:cubicBezTo>
                  <a:pt x="7134547" y="3493224"/>
                  <a:pt x="7054943" y="3487155"/>
                  <a:pt x="6997327" y="3481658"/>
                </a:cubicBezTo>
                <a:cubicBezTo>
                  <a:pt x="6939520" y="3475969"/>
                  <a:pt x="6886451" y="3480899"/>
                  <a:pt x="6879059" y="3492655"/>
                </a:cubicBezTo>
                <a:cubicBezTo>
                  <a:pt x="6859727" y="3524129"/>
                  <a:pt x="6759656" y="3498720"/>
                  <a:pt x="6680052" y="3442219"/>
                </a:cubicBezTo>
                <a:cubicBezTo>
                  <a:pt x="6581496" y="3372255"/>
                  <a:pt x="6556288" y="3357845"/>
                  <a:pt x="6493743" y="3335662"/>
                </a:cubicBezTo>
                <a:cubicBezTo>
                  <a:pt x="6441243" y="3317081"/>
                  <a:pt x="6441622" y="3315184"/>
                  <a:pt x="6503219" y="3298879"/>
                </a:cubicBezTo>
                <a:lnTo>
                  <a:pt x="6567850" y="3281814"/>
                </a:lnTo>
                <a:lnTo>
                  <a:pt x="6496207" y="3204455"/>
                </a:lnTo>
                <a:cubicBezTo>
                  <a:pt x="6456784" y="3161985"/>
                  <a:pt x="6424564" y="3115341"/>
                  <a:pt x="6424564" y="3100932"/>
                </a:cubicBezTo>
                <a:cubicBezTo>
                  <a:pt x="6424564" y="3086522"/>
                  <a:pt x="6411676" y="3074766"/>
                  <a:pt x="6395756" y="3074766"/>
                </a:cubicBezTo>
                <a:cubicBezTo>
                  <a:pt x="6379835" y="3074766"/>
                  <a:pt x="6333212" y="3042912"/>
                  <a:pt x="6292082" y="3004234"/>
                </a:cubicBezTo>
                <a:cubicBezTo>
                  <a:pt x="6221957" y="2938250"/>
                  <a:pt x="6203951" y="2934648"/>
                  <a:pt x="6009682" y="2948111"/>
                </a:cubicBezTo>
                <a:cubicBezTo>
                  <a:pt x="5712309" y="2968588"/>
                  <a:pt x="5677814" y="2974656"/>
                  <a:pt x="5677434" y="3005561"/>
                </a:cubicBezTo>
                <a:cubicBezTo>
                  <a:pt x="5677245" y="3020730"/>
                  <a:pt x="5633842" y="3061305"/>
                  <a:pt x="5580774" y="3095624"/>
                </a:cubicBezTo>
                <a:cubicBezTo>
                  <a:pt x="5471035" y="3166725"/>
                  <a:pt x="5459854" y="3212229"/>
                  <a:pt x="5539646" y="3261905"/>
                </a:cubicBezTo>
                <a:cubicBezTo>
                  <a:pt x="5601432" y="3300585"/>
                  <a:pt x="5614700" y="3431034"/>
                  <a:pt x="5562199" y="3483553"/>
                </a:cubicBezTo>
                <a:cubicBezTo>
                  <a:pt x="5544194" y="3501566"/>
                  <a:pt x="5528464" y="3600160"/>
                  <a:pt x="5526947" y="3703683"/>
                </a:cubicBezTo>
                <a:cubicBezTo>
                  <a:pt x="5524482" y="3868639"/>
                  <a:pt x="5515007" y="3900682"/>
                  <a:pt x="5447155" y="3973111"/>
                </a:cubicBezTo>
                <a:lnTo>
                  <a:pt x="5370016" y="4055210"/>
                </a:lnTo>
                <a:lnTo>
                  <a:pt x="5247769" y="4011221"/>
                </a:lnTo>
                <a:cubicBezTo>
                  <a:pt x="5147507" y="3975196"/>
                  <a:pt x="5116802" y="3973491"/>
                  <a:pt x="5077191" y="4002499"/>
                </a:cubicBezTo>
                <a:cubicBezTo>
                  <a:pt x="5037768" y="4031320"/>
                  <a:pt x="5015214" y="4030750"/>
                  <a:pt x="4953806" y="3999087"/>
                </a:cubicBezTo>
                <a:cubicBezTo>
                  <a:pt x="4886333" y="3964201"/>
                  <a:pt x="4868897" y="3966096"/>
                  <a:pt x="4780196" y="4018238"/>
                </a:cubicBezTo>
                <a:cubicBezTo>
                  <a:pt x="4726180" y="4050280"/>
                  <a:pt x="4674628" y="4105076"/>
                  <a:pt x="4665909" y="4140153"/>
                </a:cubicBezTo>
                <a:cubicBezTo>
                  <a:pt x="4654538" y="4185088"/>
                  <a:pt x="4623075" y="4208789"/>
                  <a:pt x="4559203" y="4220924"/>
                </a:cubicBezTo>
                <a:cubicBezTo>
                  <a:pt x="4509357" y="4230214"/>
                  <a:pt x="4446432" y="4262258"/>
                  <a:pt x="4419519" y="4292025"/>
                </a:cubicBezTo>
                <a:cubicBezTo>
                  <a:pt x="4392606" y="4321794"/>
                  <a:pt x="4357732" y="4338289"/>
                  <a:pt x="4342190" y="4328619"/>
                </a:cubicBezTo>
                <a:cubicBezTo>
                  <a:pt x="4326460" y="4318949"/>
                  <a:pt x="4242118" y="4313641"/>
                  <a:pt x="4154555" y="4316674"/>
                </a:cubicBezTo>
                <a:cubicBezTo>
                  <a:pt x="4022263" y="4321603"/>
                  <a:pt x="3986063" y="4312313"/>
                  <a:pt x="3939248" y="4262258"/>
                </a:cubicBezTo>
                <a:cubicBezTo>
                  <a:pt x="3902669" y="4223010"/>
                  <a:pt x="3863057" y="4207083"/>
                  <a:pt x="3825908" y="4216752"/>
                </a:cubicBezTo>
                <a:cubicBezTo>
                  <a:pt x="3787435" y="4226802"/>
                  <a:pt x="3759573" y="4214477"/>
                  <a:pt x="3740431" y="4179021"/>
                </a:cubicBezTo>
                <a:cubicBezTo>
                  <a:pt x="3705178" y="4112850"/>
                  <a:pt x="3509392" y="4106403"/>
                  <a:pt x="3392263" y="4167455"/>
                </a:cubicBezTo>
                <a:cubicBezTo>
                  <a:pt x="3348860" y="4190209"/>
                  <a:pt x="3290106" y="4208789"/>
                  <a:pt x="3262055" y="4208979"/>
                </a:cubicBezTo>
                <a:cubicBezTo>
                  <a:pt x="3204059" y="4209169"/>
                  <a:pt x="3050349" y="4056915"/>
                  <a:pt x="3050349" y="3999467"/>
                </a:cubicBezTo>
                <a:cubicBezTo>
                  <a:pt x="3050349" y="3958323"/>
                  <a:pt x="2913508" y="3877171"/>
                  <a:pt x="2844141" y="3877171"/>
                </a:cubicBezTo>
                <a:cubicBezTo>
                  <a:pt x="2775720" y="3877171"/>
                  <a:pt x="2596613" y="3770994"/>
                  <a:pt x="2575575" y="3717904"/>
                </a:cubicBezTo>
                <a:cubicBezTo>
                  <a:pt x="2560033" y="3678656"/>
                  <a:pt x="2556053" y="3681689"/>
                  <a:pt x="2554538" y="3734779"/>
                </a:cubicBezTo>
                <a:cubicBezTo>
                  <a:pt x="2553400" y="3770614"/>
                  <a:pt x="2521369" y="3836976"/>
                  <a:pt x="2483464" y="3882102"/>
                </a:cubicBezTo>
                <a:cubicBezTo>
                  <a:pt x="2411441" y="3967613"/>
                  <a:pt x="2392677" y="4093321"/>
                  <a:pt x="2444041" y="4144892"/>
                </a:cubicBezTo>
                <a:cubicBezTo>
                  <a:pt x="2465268" y="4166128"/>
                  <a:pt x="2453327" y="4195138"/>
                  <a:pt x="2402154" y="4246331"/>
                </a:cubicBezTo>
                <a:cubicBezTo>
                  <a:pt x="2343778" y="4304729"/>
                  <a:pt x="2313454" y="4314968"/>
                  <a:pt x="2240863" y="4301316"/>
                </a:cubicBezTo>
                <a:cubicBezTo>
                  <a:pt x="2191775" y="4292025"/>
                  <a:pt x="2136432" y="4272496"/>
                  <a:pt x="2118237" y="4258087"/>
                </a:cubicBezTo>
                <a:cubicBezTo>
                  <a:pt x="2099853" y="4243867"/>
                  <a:pt x="2073509" y="4238936"/>
                  <a:pt x="2059672" y="4247658"/>
                </a:cubicBezTo>
                <a:cubicBezTo>
                  <a:pt x="2031053" y="4265291"/>
                  <a:pt x="1961306" y="4192673"/>
                  <a:pt x="1934583" y="4117400"/>
                </a:cubicBezTo>
                <a:cubicBezTo>
                  <a:pt x="1921315" y="4080049"/>
                  <a:pt x="1893643" y="4069431"/>
                  <a:pt x="1826739" y="4075877"/>
                </a:cubicBezTo>
                <a:cubicBezTo>
                  <a:pt x="1777272" y="4080616"/>
                  <a:pt x="1724203" y="4069620"/>
                  <a:pt x="1709042" y="4051418"/>
                </a:cubicBezTo>
                <a:cubicBezTo>
                  <a:pt x="1687814" y="4026010"/>
                  <a:pt x="1645738" y="4031700"/>
                  <a:pt x="1529176" y="4076066"/>
                </a:cubicBezTo>
                <a:cubicBezTo>
                  <a:pt x="1445593" y="4107919"/>
                  <a:pt x="1341731" y="4132569"/>
                  <a:pt x="1298517" y="4130862"/>
                </a:cubicBezTo>
                <a:cubicBezTo>
                  <a:pt x="1242037" y="4128776"/>
                  <a:pt x="1223843" y="4138825"/>
                  <a:pt x="1234456" y="4166128"/>
                </a:cubicBezTo>
                <a:cubicBezTo>
                  <a:pt x="1250945" y="4208979"/>
                  <a:pt x="1207542" y="4231162"/>
                  <a:pt x="1061414" y="4254295"/>
                </a:cubicBezTo>
                <a:cubicBezTo>
                  <a:pt x="1006830" y="4262827"/>
                  <a:pt x="953572" y="4275151"/>
                  <a:pt x="943148" y="4281598"/>
                </a:cubicBezTo>
                <a:cubicBezTo>
                  <a:pt x="932723" y="4288044"/>
                  <a:pt x="895385" y="4262637"/>
                  <a:pt x="860133" y="4225285"/>
                </a:cubicBezTo>
                <a:cubicBezTo>
                  <a:pt x="821658" y="4184520"/>
                  <a:pt x="758165" y="4153993"/>
                  <a:pt x="700358" y="4148685"/>
                </a:cubicBezTo>
                <a:cubicBezTo>
                  <a:pt x="618860" y="4141290"/>
                  <a:pt x="600666" y="4126501"/>
                  <a:pt x="578870" y="4050091"/>
                </a:cubicBezTo>
                <a:cubicBezTo>
                  <a:pt x="564655" y="4000604"/>
                  <a:pt x="536414" y="3960028"/>
                  <a:pt x="515755" y="3960028"/>
                </a:cubicBezTo>
                <a:cubicBezTo>
                  <a:pt x="492443" y="3960028"/>
                  <a:pt x="478228" y="3928365"/>
                  <a:pt x="478228" y="3876604"/>
                </a:cubicBezTo>
                <a:cubicBezTo>
                  <a:pt x="478228" y="3808534"/>
                  <a:pt x="460413" y="3784644"/>
                  <a:pt x="381189" y="3746914"/>
                </a:cubicBezTo>
                <a:cubicBezTo>
                  <a:pt x="312010" y="3713923"/>
                  <a:pt x="275620" y="3709183"/>
                  <a:pt x="254393" y="3730228"/>
                </a:cubicBezTo>
                <a:cubicBezTo>
                  <a:pt x="207579" y="3777061"/>
                  <a:pt x="120205" y="3739141"/>
                  <a:pt x="75287" y="3652302"/>
                </a:cubicBezTo>
                <a:cubicBezTo>
                  <a:pt x="64483" y="3631303"/>
                  <a:pt x="51418" y="3614025"/>
                  <a:pt x="37896" y="3601019"/>
                </a:cubicBezTo>
                <a:lnTo>
                  <a:pt x="0" y="3576795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 w="19808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70B9AB70-C5F9-5555-6A48-FAFF599F940C}"/>
              </a:ext>
            </a:extLst>
          </p:cNvPr>
          <p:cNvSpPr>
            <a:spLocks noChangeAspect="1"/>
          </p:cNvSpPr>
          <p:nvPr userDrawn="1"/>
        </p:nvSpPr>
        <p:spPr>
          <a:xfrm>
            <a:off x="496525" y="1706357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C44F8EE7-BB75-C62D-E56A-8C215534018F}"/>
              </a:ext>
            </a:extLst>
          </p:cNvPr>
          <p:cNvSpPr>
            <a:spLocks noChangeAspect="1"/>
          </p:cNvSpPr>
          <p:nvPr userDrawn="1"/>
        </p:nvSpPr>
        <p:spPr>
          <a:xfrm>
            <a:off x="489536" y="4065270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32">
            <a:extLst>
              <a:ext uri="{FF2B5EF4-FFF2-40B4-BE49-F238E27FC236}">
                <a16:creationId xmlns:a16="http://schemas.microsoft.com/office/drawing/2014/main" id="{F88BCB9D-F2B0-5D41-CA3C-1EB5FE3F2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7" name="Текст 37">
            <a:extLst>
              <a:ext uri="{FF2B5EF4-FFF2-40B4-BE49-F238E27FC236}">
                <a16:creationId xmlns:a16="http://schemas.microsoft.com/office/drawing/2014/main" id="{CAFE8E74-DFA5-51BA-3A24-16B5CE188F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1600" y="2199600"/>
            <a:ext cx="9515308" cy="1666800"/>
          </a:xfrm>
          <a:prstGeom prst="rect">
            <a:avLst/>
          </a:prstGeom>
          <a:grpFill/>
          <a:ln w="9525">
            <a:noFill/>
          </a:ln>
        </p:spPr>
        <p:txBody>
          <a:bodyPr lIns="108000" tIns="108000" rIns="108000" bIns="108000">
            <a:normAutofit/>
          </a:bodyPr>
          <a:lstStyle>
            <a:lvl1pPr marL="57150" indent="-285750">
              <a:buFontTx/>
              <a:buBlip>
                <a:blip r:embed="rId2"/>
              </a:buBlip>
              <a:defRPr lang="ru-RU" sz="1600" dirty="0">
                <a:latin typeface="+mn-lt"/>
                <a:ea typeface="PFDinTextCompPro-Medium"/>
                <a:cs typeface="PFDinTextCompPro-Medium"/>
              </a:defRPr>
            </a:lvl1pPr>
          </a:lstStyle>
          <a:p>
            <a:pPr marL="0" lvl="0" defTabSz="457200"/>
            <a:r>
              <a:rPr lang="ru-RU" dirty="0"/>
              <a:t>Основной текст</a:t>
            </a:r>
          </a:p>
        </p:txBody>
      </p:sp>
      <p:sp>
        <p:nvSpPr>
          <p:cNvPr id="48" name="Текст 37">
            <a:extLst>
              <a:ext uri="{FF2B5EF4-FFF2-40B4-BE49-F238E27FC236}">
                <a16:creationId xmlns:a16="http://schemas.microsoft.com/office/drawing/2014/main" id="{737E1C3D-7242-EA99-D62F-F541F7A1FA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7321" y="4630858"/>
            <a:ext cx="9515308" cy="1666800"/>
          </a:xfrm>
          <a:prstGeom prst="rect">
            <a:avLst/>
          </a:prstGeom>
        </p:spPr>
        <p:txBody>
          <a:bodyPr vert="horz" wrap="square" lIns="108000" tIns="108000" rIns="108000" bIns="108000" rtlCol="0">
            <a:norm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>
                <a:effectLst/>
                <a:cs typeface="Times New Roman" panose="02020603050405020304" pitchFamily="18" charset="0"/>
              </a:defRPr>
            </a:lvl1pPr>
          </a:lstStyle>
          <a:p>
            <a:pPr marL="228600" lvl="0" indent="-228600"/>
            <a:r>
              <a:rPr lang="ru-RU" dirty="0"/>
              <a:t>Основной текст</a:t>
            </a:r>
          </a:p>
        </p:txBody>
      </p:sp>
      <p:sp>
        <p:nvSpPr>
          <p:cNvPr id="49" name="Текст 37">
            <a:extLst>
              <a:ext uri="{FF2B5EF4-FFF2-40B4-BE49-F238E27FC236}">
                <a16:creationId xmlns:a16="http://schemas.microsoft.com/office/drawing/2014/main" id="{1D249ACF-20C8-284C-E619-67373D1CA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1600" y="1684800"/>
            <a:ext cx="771110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0" name="Текст 37">
            <a:extLst>
              <a:ext uri="{FF2B5EF4-FFF2-40B4-BE49-F238E27FC236}">
                <a16:creationId xmlns:a16="http://schemas.microsoft.com/office/drawing/2014/main" id="{E9D44F32-1A8B-05E3-4AEA-63C4644146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7321" y="4069259"/>
            <a:ext cx="771110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" name="Рисунок 14">
            <a:extLst>
              <a:ext uri="{FF2B5EF4-FFF2-40B4-BE49-F238E27FC236}">
                <a16:creationId xmlns:a16="http://schemas.microsoft.com/office/drawing/2014/main" id="{7816A22B-2870-EB11-D8C3-0C127B9173D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71824" y="4137270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sp>
        <p:nvSpPr>
          <p:cNvPr id="3" name="Рисунок 14">
            <a:extLst>
              <a:ext uri="{FF2B5EF4-FFF2-40B4-BE49-F238E27FC236}">
                <a16:creationId xmlns:a16="http://schemas.microsoft.com/office/drawing/2014/main" id="{23BFBE47-A067-BD7E-D067-23B1FC0675D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76103" y="1776782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56D6362-FD41-22B4-FFE9-C53D251AE7BE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306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1. Подложка карта без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9316545B-A6A5-4DC7-815F-BA9B118DB710}"/>
              </a:ext>
            </a:extLst>
          </p:cNvPr>
          <p:cNvSpPr>
            <a:spLocks noChangeAspect="1"/>
          </p:cNvSpPr>
          <p:nvPr userDrawn="1"/>
        </p:nvSpPr>
        <p:spPr>
          <a:xfrm rot="21260660">
            <a:off x="-142675" y="-479782"/>
            <a:ext cx="10210060" cy="4762433"/>
          </a:xfrm>
          <a:custGeom>
            <a:avLst/>
            <a:gdLst>
              <a:gd name="connsiteX0" fmla="*/ 9090104 w 10210060"/>
              <a:gd name="connsiteY0" fmla="*/ 3218231 h 4762433"/>
              <a:gd name="connsiteX1" fmla="*/ 9096379 w 10210060"/>
              <a:gd name="connsiteY1" fmla="*/ 3220571 h 4762433"/>
              <a:gd name="connsiteX2" fmla="*/ 9098653 w 10210060"/>
              <a:gd name="connsiteY2" fmla="*/ 3273471 h 4762433"/>
              <a:gd name="connsiteX3" fmla="*/ 9081974 w 10210060"/>
              <a:gd name="connsiteY3" fmla="*/ 3256787 h 4762433"/>
              <a:gd name="connsiteX4" fmla="*/ 9090104 w 10210060"/>
              <a:gd name="connsiteY4" fmla="*/ 3218231 h 4762433"/>
              <a:gd name="connsiteX5" fmla="*/ 9921105 w 10210060"/>
              <a:gd name="connsiteY5" fmla="*/ 3003147 h 4762433"/>
              <a:gd name="connsiteX6" fmla="*/ 9924248 w 10210060"/>
              <a:gd name="connsiteY6" fmla="*/ 3095054 h 4762433"/>
              <a:gd name="connsiteX7" fmla="*/ 9854122 w 10210060"/>
              <a:gd name="connsiteY7" fmla="*/ 3138473 h 4762433"/>
              <a:gd name="connsiteX8" fmla="*/ 9898853 w 10210060"/>
              <a:gd name="connsiteY8" fmla="*/ 3008215 h 4762433"/>
              <a:gd name="connsiteX9" fmla="*/ 9921105 w 10210060"/>
              <a:gd name="connsiteY9" fmla="*/ 3003147 h 4762433"/>
              <a:gd name="connsiteX10" fmla="*/ 10047823 w 10210060"/>
              <a:gd name="connsiteY10" fmla="*/ 2548994 h 4762433"/>
              <a:gd name="connsiteX11" fmla="*/ 10034177 w 10210060"/>
              <a:gd name="connsiteY11" fmla="*/ 2696316 h 4762433"/>
              <a:gd name="connsiteX12" fmla="*/ 10008779 w 10210060"/>
              <a:gd name="connsiteY12" fmla="*/ 2836244 h 4762433"/>
              <a:gd name="connsiteX13" fmla="*/ 9956280 w 10210060"/>
              <a:gd name="connsiteY13" fmla="*/ 2946404 h 4762433"/>
              <a:gd name="connsiteX14" fmla="*/ 9978644 w 10210060"/>
              <a:gd name="connsiteY14" fmla="*/ 2649674 h 4762433"/>
              <a:gd name="connsiteX15" fmla="*/ 10020151 w 10210060"/>
              <a:gd name="connsiteY15" fmla="*/ 2591465 h 4762433"/>
              <a:gd name="connsiteX16" fmla="*/ 10047823 w 10210060"/>
              <a:gd name="connsiteY16" fmla="*/ 2548994 h 4762433"/>
              <a:gd name="connsiteX17" fmla="*/ 10141532 w 10210060"/>
              <a:gd name="connsiteY17" fmla="*/ 2283097 h 4762433"/>
              <a:gd name="connsiteX18" fmla="*/ 10130648 w 10210060"/>
              <a:gd name="connsiteY18" fmla="*/ 2424424 h 4762433"/>
              <a:gd name="connsiteX19" fmla="*/ 10105060 w 10210060"/>
              <a:gd name="connsiteY19" fmla="*/ 2391622 h 4762433"/>
              <a:gd name="connsiteX20" fmla="*/ 10130648 w 10210060"/>
              <a:gd name="connsiteY20" fmla="*/ 2286202 h 4762433"/>
              <a:gd name="connsiteX21" fmla="*/ 10141532 w 10210060"/>
              <a:gd name="connsiteY21" fmla="*/ 2283097 h 4762433"/>
              <a:gd name="connsiteX22" fmla="*/ 7446324 w 10210060"/>
              <a:gd name="connsiteY22" fmla="*/ 1801952 h 4762433"/>
              <a:gd name="connsiteX23" fmla="*/ 7475512 w 10210060"/>
              <a:gd name="connsiteY23" fmla="*/ 1829635 h 4762433"/>
              <a:gd name="connsiteX24" fmla="*/ 7463383 w 10210060"/>
              <a:gd name="connsiteY24" fmla="*/ 1857318 h 4762433"/>
              <a:gd name="connsiteX25" fmla="*/ 7434195 w 10210060"/>
              <a:gd name="connsiteY25" fmla="*/ 1829635 h 4762433"/>
              <a:gd name="connsiteX26" fmla="*/ 7446324 w 10210060"/>
              <a:gd name="connsiteY26" fmla="*/ 1801952 h 4762433"/>
              <a:gd name="connsiteX27" fmla="*/ 10198906 w 10210060"/>
              <a:gd name="connsiteY27" fmla="*/ 1925412 h 4762433"/>
              <a:gd name="connsiteX28" fmla="*/ 10204375 w 10210060"/>
              <a:gd name="connsiteY28" fmla="*/ 1933349 h 4762433"/>
              <a:gd name="connsiteX29" fmla="*/ 10204375 w 10210060"/>
              <a:gd name="connsiteY29" fmla="*/ 2002554 h 4762433"/>
              <a:gd name="connsiteX30" fmla="*/ 10190349 w 10210060"/>
              <a:gd name="connsiteY30" fmla="*/ 1968046 h 4762433"/>
              <a:gd name="connsiteX31" fmla="*/ 10198906 w 10210060"/>
              <a:gd name="connsiteY31" fmla="*/ 1925412 h 4762433"/>
              <a:gd name="connsiteX32" fmla="*/ 8091321 w 10210060"/>
              <a:gd name="connsiteY32" fmla="*/ 1500719 h 4762433"/>
              <a:gd name="connsiteX33" fmla="*/ 8140386 w 10210060"/>
              <a:gd name="connsiteY33" fmla="*/ 1569498 h 4762433"/>
              <a:gd name="connsiteX34" fmla="*/ 8222643 w 10210060"/>
              <a:gd name="connsiteY34" fmla="*/ 1655768 h 4762433"/>
              <a:gd name="connsiteX35" fmla="*/ 8277606 w 10210060"/>
              <a:gd name="connsiteY35" fmla="*/ 1709237 h 4762433"/>
              <a:gd name="connsiteX36" fmla="*/ 8326126 w 10210060"/>
              <a:gd name="connsiteY36" fmla="*/ 1765548 h 4762433"/>
              <a:gd name="connsiteX37" fmla="*/ 8418617 w 10210060"/>
              <a:gd name="connsiteY37" fmla="*/ 1867935 h 4762433"/>
              <a:gd name="connsiteX38" fmla="*/ 8561144 w 10210060"/>
              <a:gd name="connsiteY38" fmla="*/ 2043509 h 4762433"/>
              <a:gd name="connsiteX39" fmla="*/ 8637146 w 10210060"/>
              <a:gd name="connsiteY39" fmla="*/ 2105699 h 4762433"/>
              <a:gd name="connsiteX40" fmla="*/ 8667470 w 10210060"/>
              <a:gd name="connsiteY40" fmla="*/ 2133950 h 4762433"/>
              <a:gd name="connsiteX41" fmla="*/ 8867995 w 10210060"/>
              <a:gd name="connsiteY41" fmla="*/ 2283358 h 4762433"/>
              <a:gd name="connsiteX42" fmla="*/ 9135043 w 10210060"/>
              <a:gd name="connsiteY42" fmla="*/ 2474669 h 4762433"/>
              <a:gd name="connsiteX43" fmla="*/ 9231894 w 10210060"/>
              <a:gd name="connsiteY43" fmla="*/ 2516761 h 4762433"/>
              <a:gd name="connsiteX44" fmla="*/ 9099600 w 10210060"/>
              <a:gd name="connsiteY44" fmla="*/ 2519036 h 4762433"/>
              <a:gd name="connsiteX45" fmla="*/ 8983040 w 10210060"/>
              <a:gd name="connsiteY45" fmla="*/ 2733099 h 4762433"/>
              <a:gd name="connsiteX46" fmla="*/ 9185648 w 10210060"/>
              <a:gd name="connsiteY46" fmla="*/ 3047843 h 4762433"/>
              <a:gd name="connsiteX47" fmla="*/ 9285720 w 10210060"/>
              <a:gd name="connsiteY47" fmla="*/ 3089556 h 4762433"/>
              <a:gd name="connsiteX48" fmla="*/ 9384844 w 10210060"/>
              <a:gd name="connsiteY48" fmla="*/ 3115909 h 4762433"/>
              <a:gd name="connsiteX49" fmla="*/ 9462742 w 10210060"/>
              <a:gd name="connsiteY49" fmla="*/ 3271007 h 4762433"/>
              <a:gd name="connsiteX50" fmla="*/ 9403040 w 10210060"/>
              <a:gd name="connsiteY50" fmla="*/ 3276885 h 4762433"/>
              <a:gd name="connsiteX51" fmla="*/ 9415549 w 10210060"/>
              <a:gd name="connsiteY51" fmla="*/ 3237636 h 4762433"/>
              <a:gd name="connsiteX52" fmla="*/ 9418581 w 10210060"/>
              <a:gd name="connsiteY52" fmla="*/ 3213556 h 4762433"/>
              <a:gd name="connsiteX53" fmla="*/ 9303915 w 10210060"/>
              <a:gd name="connsiteY53" fmla="*/ 3355002 h 4762433"/>
              <a:gd name="connsiteX54" fmla="*/ 9206686 w 10210060"/>
              <a:gd name="connsiteY54" fmla="*/ 3349312 h 4762433"/>
              <a:gd name="connsiteX55" fmla="*/ 9145846 w 10210060"/>
              <a:gd name="connsiteY55" fmla="*/ 3224743 h 4762433"/>
              <a:gd name="connsiteX56" fmla="*/ 9136180 w 10210060"/>
              <a:gd name="connsiteY56" fmla="*/ 3185306 h 4762433"/>
              <a:gd name="connsiteX57" fmla="*/ 9024358 w 10210060"/>
              <a:gd name="connsiteY57" fmla="*/ 2975794 h 4762433"/>
              <a:gd name="connsiteX58" fmla="*/ 8930919 w 10210060"/>
              <a:gd name="connsiteY58" fmla="*/ 2883077 h 4762433"/>
              <a:gd name="connsiteX59" fmla="*/ 8801090 w 10210060"/>
              <a:gd name="connsiteY59" fmla="*/ 2735564 h 4762433"/>
              <a:gd name="connsiteX60" fmla="*/ 8671072 w 10210060"/>
              <a:gd name="connsiteY60" fmla="*/ 2521311 h 4762433"/>
              <a:gd name="connsiteX61" fmla="*/ 8539348 w 10210060"/>
              <a:gd name="connsiteY61" fmla="*/ 2306869 h 4762433"/>
              <a:gd name="connsiteX62" fmla="*/ 8444962 w 10210060"/>
              <a:gd name="connsiteY62" fmla="*/ 2216996 h 4762433"/>
              <a:gd name="connsiteX63" fmla="*/ 8277606 w 10210060"/>
              <a:gd name="connsiteY63" fmla="*/ 2081999 h 4762433"/>
              <a:gd name="connsiteX64" fmla="*/ 8236099 w 10210060"/>
              <a:gd name="connsiteY64" fmla="*/ 2023222 h 4762433"/>
              <a:gd name="connsiteX65" fmla="*/ 8194781 w 10210060"/>
              <a:gd name="connsiteY65" fmla="*/ 1946051 h 4762433"/>
              <a:gd name="connsiteX66" fmla="*/ 8147399 w 10210060"/>
              <a:gd name="connsiteY66" fmla="*/ 1850871 h 4762433"/>
              <a:gd name="connsiteX67" fmla="*/ 8135079 w 10210060"/>
              <a:gd name="connsiteY67" fmla="*/ 1776926 h 4762433"/>
              <a:gd name="connsiteX68" fmla="*/ 8082010 w 10210060"/>
              <a:gd name="connsiteY68" fmla="*/ 1588079 h 4762433"/>
              <a:gd name="connsiteX69" fmla="*/ 8047515 w 10210060"/>
              <a:gd name="connsiteY69" fmla="*/ 1536318 h 4762433"/>
              <a:gd name="connsiteX70" fmla="*/ 8091321 w 10210060"/>
              <a:gd name="connsiteY70" fmla="*/ 1500719 h 4762433"/>
              <a:gd name="connsiteX71" fmla="*/ 10099204 w 10210060"/>
              <a:gd name="connsiteY71" fmla="*/ 1427407 h 4762433"/>
              <a:gd name="connsiteX72" fmla="*/ 10127616 w 10210060"/>
              <a:gd name="connsiteY72" fmla="*/ 1440378 h 4762433"/>
              <a:gd name="connsiteX73" fmla="*/ 10135577 w 10210060"/>
              <a:gd name="connsiteY73" fmla="*/ 1480764 h 4762433"/>
              <a:gd name="connsiteX74" fmla="*/ 10088383 w 10210060"/>
              <a:gd name="connsiteY74" fmla="*/ 1468629 h 4762433"/>
              <a:gd name="connsiteX75" fmla="*/ 10099204 w 10210060"/>
              <a:gd name="connsiteY75" fmla="*/ 1427407 h 4762433"/>
              <a:gd name="connsiteX76" fmla="*/ 10075495 w 10210060"/>
              <a:gd name="connsiteY76" fmla="*/ 1248499 h 4762433"/>
              <a:gd name="connsiteX77" fmla="*/ 10102976 w 10210060"/>
              <a:gd name="connsiteY77" fmla="*/ 1276180 h 4762433"/>
              <a:gd name="connsiteX78" fmla="*/ 10075495 w 10210060"/>
              <a:gd name="connsiteY78" fmla="*/ 1303863 h 4762433"/>
              <a:gd name="connsiteX79" fmla="*/ 10047823 w 10210060"/>
              <a:gd name="connsiteY79" fmla="*/ 1276180 h 4762433"/>
              <a:gd name="connsiteX80" fmla="*/ 10075495 w 10210060"/>
              <a:gd name="connsiteY80" fmla="*/ 1248499 h 4762433"/>
              <a:gd name="connsiteX81" fmla="*/ 9983544 w 10210060"/>
              <a:gd name="connsiteY81" fmla="*/ 953610 h 4762433"/>
              <a:gd name="connsiteX82" fmla="*/ 10062359 w 10210060"/>
              <a:gd name="connsiteY82" fmla="*/ 961415 h 4762433"/>
              <a:gd name="connsiteX83" fmla="*/ 10070755 w 10210060"/>
              <a:gd name="connsiteY83" fmla="*/ 980208 h 4762433"/>
              <a:gd name="connsiteX84" fmla="*/ 10060332 w 10210060"/>
              <a:gd name="connsiteY84" fmla="*/ 1082595 h 4762433"/>
              <a:gd name="connsiteX85" fmla="*/ 10017876 w 10210060"/>
              <a:gd name="connsiteY85" fmla="*/ 1124118 h 4762433"/>
              <a:gd name="connsiteX86" fmla="*/ 10017119 w 10210060"/>
              <a:gd name="connsiteY86" fmla="*/ 1074631 h 4762433"/>
              <a:gd name="connsiteX87" fmla="*/ 9994185 w 10210060"/>
              <a:gd name="connsiteY87" fmla="*/ 1002771 h 4762433"/>
              <a:gd name="connsiteX88" fmla="*/ 9981819 w 10210060"/>
              <a:gd name="connsiteY88" fmla="*/ 957195 h 4762433"/>
              <a:gd name="connsiteX89" fmla="*/ 354217 w 10210060"/>
              <a:gd name="connsiteY89" fmla="*/ 0 h 4762433"/>
              <a:gd name="connsiteX90" fmla="*/ 979087 w 10210060"/>
              <a:gd name="connsiteY90" fmla="*/ 61882 h 4762433"/>
              <a:gd name="connsiteX91" fmla="*/ 981433 w 10210060"/>
              <a:gd name="connsiteY91" fmla="*/ 64230 h 4762433"/>
              <a:gd name="connsiteX92" fmla="*/ 980744 w 10210060"/>
              <a:gd name="connsiteY92" fmla="*/ 62046 h 4762433"/>
              <a:gd name="connsiteX93" fmla="*/ 7378638 w 10210060"/>
              <a:gd name="connsiteY93" fmla="*/ 695642 h 4762433"/>
              <a:gd name="connsiteX94" fmla="*/ 7373301 w 10210060"/>
              <a:gd name="connsiteY94" fmla="*/ 711157 h 4762433"/>
              <a:gd name="connsiteX95" fmla="*/ 7376008 w 10210060"/>
              <a:gd name="connsiteY95" fmla="*/ 787001 h 4762433"/>
              <a:gd name="connsiteX96" fmla="*/ 7372407 w 10210060"/>
              <a:gd name="connsiteY96" fmla="*/ 899816 h 4762433"/>
              <a:gd name="connsiteX97" fmla="*/ 7346632 w 10210060"/>
              <a:gd name="connsiteY97" fmla="*/ 1058515 h 4762433"/>
              <a:gd name="connsiteX98" fmla="*/ 7312137 w 10210060"/>
              <a:gd name="connsiteY98" fmla="*/ 1231813 h 4762433"/>
              <a:gd name="connsiteX99" fmla="*/ 7285223 w 10210060"/>
              <a:gd name="connsiteY99" fmla="*/ 1447962 h 4762433"/>
              <a:gd name="connsiteX100" fmla="*/ 7257362 w 10210060"/>
              <a:gd name="connsiteY100" fmla="*/ 1685726 h 4762433"/>
              <a:gd name="connsiteX101" fmla="*/ 7226658 w 10210060"/>
              <a:gd name="connsiteY101" fmla="*/ 1812381 h 4762433"/>
              <a:gd name="connsiteX102" fmla="*/ 7198987 w 10210060"/>
              <a:gd name="connsiteY102" fmla="*/ 1898841 h 4762433"/>
              <a:gd name="connsiteX103" fmla="*/ 7171315 w 10210060"/>
              <a:gd name="connsiteY103" fmla="*/ 1969563 h 4762433"/>
              <a:gd name="connsiteX104" fmla="*/ 7252624 w 10210060"/>
              <a:gd name="connsiteY104" fmla="*/ 2023222 h 4762433"/>
              <a:gd name="connsiteX105" fmla="*/ 7350990 w 10210060"/>
              <a:gd name="connsiteY105" fmla="*/ 1995918 h 4762433"/>
              <a:gd name="connsiteX106" fmla="*/ 7434764 w 10210060"/>
              <a:gd name="connsiteY106" fmla="*/ 2044267 h 4762433"/>
              <a:gd name="connsiteX107" fmla="*/ 7502426 w 10210060"/>
              <a:gd name="connsiteY107" fmla="*/ 2071760 h 4762433"/>
              <a:gd name="connsiteX108" fmla="*/ 7558526 w 10210060"/>
              <a:gd name="connsiteY108" fmla="*/ 2064744 h 4762433"/>
              <a:gd name="connsiteX109" fmla="*/ 7600033 w 10210060"/>
              <a:gd name="connsiteY109" fmla="*/ 2106268 h 4762433"/>
              <a:gd name="connsiteX110" fmla="*/ 7641542 w 10210060"/>
              <a:gd name="connsiteY110" fmla="*/ 2064745 h 4762433"/>
              <a:gd name="connsiteX111" fmla="*/ 7683049 w 10210060"/>
              <a:gd name="connsiteY111" fmla="*/ 2023222 h 4762433"/>
              <a:gd name="connsiteX112" fmla="*/ 7695558 w 10210060"/>
              <a:gd name="connsiteY112" fmla="*/ 1925574 h 4762433"/>
              <a:gd name="connsiteX113" fmla="*/ 7805864 w 10210060"/>
              <a:gd name="connsiteY113" fmla="*/ 1839115 h 4762433"/>
              <a:gd name="connsiteX114" fmla="*/ 8058319 w 10210060"/>
              <a:gd name="connsiteY114" fmla="*/ 1919128 h 4762433"/>
              <a:gd name="connsiteX115" fmla="*/ 8156117 w 10210060"/>
              <a:gd name="connsiteY115" fmla="*/ 2038200 h 4762433"/>
              <a:gd name="connsiteX116" fmla="*/ 8238373 w 10210060"/>
              <a:gd name="connsiteY116" fmla="*/ 2179834 h 4762433"/>
              <a:gd name="connsiteX117" fmla="*/ 8332760 w 10210060"/>
              <a:gd name="connsiteY117" fmla="*/ 2486993 h 4762433"/>
              <a:gd name="connsiteX118" fmla="*/ 8453491 w 10210060"/>
              <a:gd name="connsiteY118" fmla="*/ 2684561 h 4762433"/>
              <a:gd name="connsiteX119" fmla="*/ 8515089 w 10210060"/>
              <a:gd name="connsiteY119" fmla="*/ 3333766 h 4762433"/>
              <a:gd name="connsiteX120" fmla="*/ 8459935 w 10210060"/>
              <a:gd name="connsiteY120" fmla="*/ 4011411 h 4762433"/>
              <a:gd name="connsiteX121" fmla="*/ 8454628 w 10210060"/>
              <a:gd name="connsiteY121" fmla="*/ 4110763 h 4762433"/>
              <a:gd name="connsiteX122" fmla="*/ 8281586 w 10210060"/>
              <a:gd name="connsiteY122" fmla="*/ 4504003 h 4762433"/>
              <a:gd name="connsiteX123" fmla="*/ 8091487 w 10210060"/>
              <a:gd name="connsiteY123" fmla="*/ 4553869 h 4762433"/>
              <a:gd name="connsiteX124" fmla="*/ 7974547 w 10210060"/>
              <a:gd name="connsiteY124" fmla="*/ 4537941 h 4762433"/>
              <a:gd name="connsiteX125" fmla="*/ 7956730 w 10210060"/>
              <a:gd name="connsiteY125" fmla="*/ 4650188 h 4762433"/>
              <a:gd name="connsiteX126" fmla="*/ 7881676 w 10210060"/>
              <a:gd name="connsiteY126" fmla="*/ 4762433 h 4762433"/>
              <a:gd name="connsiteX127" fmla="*/ 7875043 w 10210060"/>
              <a:gd name="connsiteY127" fmla="*/ 4725461 h 4762433"/>
              <a:gd name="connsiteX128" fmla="*/ 7878265 w 10210060"/>
              <a:gd name="connsiteY128" fmla="*/ 4546285 h 4762433"/>
              <a:gd name="connsiteX129" fmla="*/ 7781984 w 10210060"/>
              <a:gd name="connsiteY129" fmla="*/ 4343219 h 4762433"/>
              <a:gd name="connsiteX130" fmla="*/ 7769664 w 10210060"/>
              <a:gd name="connsiteY130" fmla="*/ 4211254 h 4762433"/>
              <a:gd name="connsiteX131" fmla="*/ 7834673 w 10210060"/>
              <a:gd name="connsiteY131" fmla="*/ 4136549 h 4762433"/>
              <a:gd name="connsiteX132" fmla="*/ 7914844 w 10210060"/>
              <a:gd name="connsiteY132" fmla="*/ 4129534 h 4762433"/>
              <a:gd name="connsiteX133" fmla="*/ 7969998 w 10210060"/>
              <a:gd name="connsiteY133" fmla="*/ 3953771 h 4762433"/>
              <a:gd name="connsiteX134" fmla="*/ 7975684 w 10210060"/>
              <a:gd name="connsiteY134" fmla="*/ 3860487 h 4762433"/>
              <a:gd name="connsiteX135" fmla="*/ 7917687 w 10210060"/>
              <a:gd name="connsiteY135" fmla="*/ 3622153 h 4762433"/>
              <a:gd name="connsiteX136" fmla="*/ 7914276 w 10210060"/>
              <a:gd name="connsiteY136" fmla="*/ 3508201 h 4762433"/>
              <a:gd name="connsiteX137" fmla="*/ 7904609 w 10210060"/>
              <a:gd name="connsiteY137" fmla="*/ 3434635 h 4762433"/>
              <a:gd name="connsiteX138" fmla="*/ 7862723 w 10210060"/>
              <a:gd name="connsiteY138" fmla="*/ 3334145 h 4762433"/>
              <a:gd name="connsiteX139" fmla="*/ 7841875 w 10210060"/>
              <a:gd name="connsiteY139" fmla="*/ 3268352 h 4762433"/>
              <a:gd name="connsiteX140" fmla="*/ 7745025 w 10210060"/>
              <a:gd name="connsiteY140" fmla="*/ 3409608 h 4762433"/>
              <a:gd name="connsiteX141" fmla="*/ 7680964 w 10210060"/>
              <a:gd name="connsiteY141" fmla="*/ 3463076 h 4762433"/>
              <a:gd name="connsiteX142" fmla="*/ 7596243 w 10210060"/>
              <a:gd name="connsiteY142" fmla="*/ 3563945 h 4762433"/>
              <a:gd name="connsiteX143" fmla="*/ 7557579 w 10210060"/>
              <a:gd name="connsiteY143" fmla="*/ 3628032 h 4762433"/>
              <a:gd name="connsiteX144" fmla="*/ 7495034 w 10210060"/>
              <a:gd name="connsiteY144" fmla="*/ 3667849 h 4762433"/>
              <a:gd name="connsiteX145" fmla="*/ 7294889 w 10210060"/>
              <a:gd name="connsiteY145" fmla="*/ 3588215 h 4762433"/>
              <a:gd name="connsiteX146" fmla="*/ 7174158 w 10210060"/>
              <a:gd name="connsiteY146" fmla="*/ 3494930 h 4762433"/>
              <a:gd name="connsiteX147" fmla="*/ 6997327 w 10210060"/>
              <a:gd name="connsiteY147" fmla="*/ 3481658 h 4762433"/>
              <a:gd name="connsiteX148" fmla="*/ 6879059 w 10210060"/>
              <a:gd name="connsiteY148" fmla="*/ 3492655 h 4762433"/>
              <a:gd name="connsiteX149" fmla="*/ 6680052 w 10210060"/>
              <a:gd name="connsiteY149" fmla="*/ 3442219 h 4762433"/>
              <a:gd name="connsiteX150" fmla="*/ 6493743 w 10210060"/>
              <a:gd name="connsiteY150" fmla="*/ 3335662 h 4762433"/>
              <a:gd name="connsiteX151" fmla="*/ 6503219 w 10210060"/>
              <a:gd name="connsiteY151" fmla="*/ 3298879 h 4762433"/>
              <a:gd name="connsiteX152" fmla="*/ 6567850 w 10210060"/>
              <a:gd name="connsiteY152" fmla="*/ 3281814 h 4762433"/>
              <a:gd name="connsiteX153" fmla="*/ 6496207 w 10210060"/>
              <a:gd name="connsiteY153" fmla="*/ 3204455 h 4762433"/>
              <a:gd name="connsiteX154" fmla="*/ 6424564 w 10210060"/>
              <a:gd name="connsiteY154" fmla="*/ 3100932 h 4762433"/>
              <a:gd name="connsiteX155" fmla="*/ 6395756 w 10210060"/>
              <a:gd name="connsiteY155" fmla="*/ 3074766 h 4762433"/>
              <a:gd name="connsiteX156" fmla="*/ 6292082 w 10210060"/>
              <a:gd name="connsiteY156" fmla="*/ 3004234 h 4762433"/>
              <a:gd name="connsiteX157" fmla="*/ 6009682 w 10210060"/>
              <a:gd name="connsiteY157" fmla="*/ 2948111 h 4762433"/>
              <a:gd name="connsiteX158" fmla="*/ 5677434 w 10210060"/>
              <a:gd name="connsiteY158" fmla="*/ 3005561 h 4762433"/>
              <a:gd name="connsiteX159" fmla="*/ 5580774 w 10210060"/>
              <a:gd name="connsiteY159" fmla="*/ 3095624 h 4762433"/>
              <a:gd name="connsiteX160" fmla="*/ 5539646 w 10210060"/>
              <a:gd name="connsiteY160" fmla="*/ 3261905 h 4762433"/>
              <a:gd name="connsiteX161" fmla="*/ 5562199 w 10210060"/>
              <a:gd name="connsiteY161" fmla="*/ 3483553 h 4762433"/>
              <a:gd name="connsiteX162" fmla="*/ 5526947 w 10210060"/>
              <a:gd name="connsiteY162" fmla="*/ 3703683 h 4762433"/>
              <a:gd name="connsiteX163" fmla="*/ 5447155 w 10210060"/>
              <a:gd name="connsiteY163" fmla="*/ 3973111 h 4762433"/>
              <a:gd name="connsiteX164" fmla="*/ 5370016 w 10210060"/>
              <a:gd name="connsiteY164" fmla="*/ 4055210 h 4762433"/>
              <a:gd name="connsiteX165" fmla="*/ 5247769 w 10210060"/>
              <a:gd name="connsiteY165" fmla="*/ 4011221 h 4762433"/>
              <a:gd name="connsiteX166" fmla="*/ 5077191 w 10210060"/>
              <a:gd name="connsiteY166" fmla="*/ 4002499 h 4762433"/>
              <a:gd name="connsiteX167" fmla="*/ 4953806 w 10210060"/>
              <a:gd name="connsiteY167" fmla="*/ 3999087 h 4762433"/>
              <a:gd name="connsiteX168" fmla="*/ 4780196 w 10210060"/>
              <a:gd name="connsiteY168" fmla="*/ 4018238 h 4762433"/>
              <a:gd name="connsiteX169" fmla="*/ 4665909 w 10210060"/>
              <a:gd name="connsiteY169" fmla="*/ 4140153 h 4762433"/>
              <a:gd name="connsiteX170" fmla="*/ 4559203 w 10210060"/>
              <a:gd name="connsiteY170" fmla="*/ 4220924 h 4762433"/>
              <a:gd name="connsiteX171" fmla="*/ 4419519 w 10210060"/>
              <a:gd name="connsiteY171" fmla="*/ 4292025 h 4762433"/>
              <a:gd name="connsiteX172" fmla="*/ 4342190 w 10210060"/>
              <a:gd name="connsiteY172" fmla="*/ 4328619 h 4762433"/>
              <a:gd name="connsiteX173" fmla="*/ 4154555 w 10210060"/>
              <a:gd name="connsiteY173" fmla="*/ 4316674 h 4762433"/>
              <a:gd name="connsiteX174" fmla="*/ 3939248 w 10210060"/>
              <a:gd name="connsiteY174" fmla="*/ 4262258 h 4762433"/>
              <a:gd name="connsiteX175" fmla="*/ 3825908 w 10210060"/>
              <a:gd name="connsiteY175" fmla="*/ 4216752 h 4762433"/>
              <a:gd name="connsiteX176" fmla="*/ 3740431 w 10210060"/>
              <a:gd name="connsiteY176" fmla="*/ 4179021 h 4762433"/>
              <a:gd name="connsiteX177" fmla="*/ 3392263 w 10210060"/>
              <a:gd name="connsiteY177" fmla="*/ 4167455 h 4762433"/>
              <a:gd name="connsiteX178" fmla="*/ 3262055 w 10210060"/>
              <a:gd name="connsiteY178" fmla="*/ 4208979 h 4762433"/>
              <a:gd name="connsiteX179" fmla="*/ 3050349 w 10210060"/>
              <a:gd name="connsiteY179" fmla="*/ 3999467 h 4762433"/>
              <a:gd name="connsiteX180" fmla="*/ 2844141 w 10210060"/>
              <a:gd name="connsiteY180" fmla="*/ 3877171 h 4762433"/>
              <a:gd name="connsiteX181" fmla="*/ 2575575 w 10210060"/>
              <a:gd name="connsiteY181" fmla="*/ 3717904 h 4762433"/>
              <a:gd name="connsiteX182" fmla="*/ 2554538 w 10210060"/>
              <a:gd name="connsiteY182" fmla="*/ 3734779 h 4762433"/>
              <a:gd name="connsiteX183" fmla="*/ 2483464 w 10210060"/>
              <a:gd name="connsiteY183" fmla="*/ 3882102 h 4762433"/>
              <a:gd name="connsiteX184" fmla="*/ 2444041 w 10210060"/>
              <a:gd name="connsiteY184" fmla="*/ 4144892 h 4762433"/>
              <a:gd name="connsiteX185" fmla="*/ 2402154 w 10210060"/>
              <a:gd name="connsiteY185" fmla="*/ 4246331 h 4762433"/>
              <a:gd name="connsiteX186" fmla="*/ 2240863 w 10210060"/>
              <a:gd name="connsiteY186" fmla="*/ 4301316 h 4762433"/>
              <a:gd name="connsiteX187" fmla="*/ 2118237 w 10210060"/>
              <a:gd name="connsiteY187" fmla="*/ 4258087 h 4762433"/>
              <a:gd name="connsiteX188" fmla="*/ 2059672 w 10210060"/>
              <a:gd name="connsiteY188" fmla="*/ 4247658 h 4762433"/>
              <a:gd name="connsiteX189" fmla="*/ 1934583 w 10210060"/>
              <a:gd name="connsiteY189" fmla="*/ 4117400 h 4762433"/>
              <a:gd name="connsiteX190" fmla="*/ 1826739 w 10210060"/>
              <a:gd name="connsiteY190" fmla="*/ 4075877 h 4762433"/>
              <a:gd name="connsiteX191" fmla="*/ 1709042 w 10210060"/>
              <a:gd name="connsiteY191" fmla="*/ 4051418 h 4762433"/>
              <a:gd name="connsiteX192" fmla="*/ 1529176 w 10210060"/>
              <a:gd name="connsiteY192" fmla="*/ 4076066 h 4762433"/>
              <a:gd name="connsiteX193" fmla="*/ 1298517 w 10210060"/>
              <a:gd name="connsiteY193" fmla="*/ 4130862 h 4762433"/>
              <a:gd name="connsiteX194" fmla="*/ 1234456 w 10210060"/>
              <a:gd name="connsiteY194" fmla="*/ 4166128 h 4762433"/>
              <a:gd name="connsiteX195" fmla="*/ 1061414 w 10210060"/>
              <a:gd name="connsiteY195" fmla="*/ 4254295 h 4762433"/>
              <a:gd name="connsiteX196" fmla="*/ 943148 w 10210060"/>
              <a:gd name="connsiteY196" fmla="*/ 4281598 h 4762433"/>
              <a:gd name="connsiteX197" fmla="*/ 860133 w 10210060"/>
              <a:gd name="connsiteY197" fmla="*/ 4225285 h 4762433"/>
              <a:gd name="connsiteX198" fmla="*/ 700358 w 10210060"/>
              <a:gd name="connsiteY198" fmla="*/ 4148685 h 4762433"/>
              <a:gd name="connsiteX199" fmla="*/ 578870 w 10210060"/>
              <a:gd name="connsiteY199" fmla="*/ 4050091 h 4762433"/>
              <a:gd name="connsiteX200" fmla="*/ 515755 w 10210060"/>
              <a:gd name="connsiteY200" fmla="*/ 3960028 h 4762433"/>
              <a:gd name="connsiteX201" fmla="*/ 478228 w 10210060"/>
              <a:gd name="connsiteY201" fmla="*/ 3876604 h 4762433"/>
              <a:gd name="connsiteX202" fmla="*/ 381189 w 10210060"/>
              <a:gd name="connsiteY202" fmla="*/ 3746914 h 4762433"/>
              <a:gd name="connsiteX203" fmla="*/ 254393 w 10210060"/>
              <a:gd name="connsiteY203" fmla="*/ 3730228 h 4762433"/>
              <a:gd name="connsiteX204" fmla="*/ 75287 w 10210060"/>
              <a:gd name="connsiteY204" fmla="*/ 3652302 h 4762433"/>
              <a:gd name="connsiteX205" fmla="*/ 37896 w 10210060"/>
              <a:gd name="connsiteY205" fmla="*/ 3601019 h 4762433"/>
              <a:gd name="connsiteX206" fmla="*/ 0 w 10210060"/>
              <a:gd name="connsiteY206" fmla="*/ 3576795 h 476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0210060" h="4762433">
                <a:moveTo>
                  <a:pt x="9090104" y="3218231"/>
                </a:moveTo>
                <a:cubicBezTo>
                  <a:pt x="9091985" y="3217538"/>
                  <a:pt x="9094105" y="3218249"/>
                  <a:pt x="9096379" y="3220571"/>
                </a:cubicBezTo>
                <a:cubicBezTo>
                  <a:pt x="9105666" y="3229673"/>
                  <a:pt x="9106613" y="3253563"/>
                  <a:pt x="9098653" y="3273471"/>
                </a:cubicBezTo>
                <a:cubicBezTo>
                  <a:pt x="9089746" y="3295656"/>
                  <a:pt x="9083301" y="3289019"/>
                  <a:pt x="9081974" y="3256787"/>
                </a:cubicBezTo>
                <a:cubicBezTo>
                  <a:pt x="9080979" y="3235029"/>
                  <a:pt x="9084463" y="3220311"/>
                  <a:pt x="9090104" y="3218231"/>
                </a:cubicBezTo>
                <a:close/>
                <a:moveTo>
                  <a:pt x="9921105" y="3003147"/>
                </a:moveTo>
                <a:cubicBezTo>
                  <a:pt x="9937398" y="3004720"/>
                  <a:pt x="9936474" y="3028503"/>
                  <a:pt x="9924248" y="3095054"/>
                </a:cubicBezTo>
                <a:cubicBezTo>
                  <a:pt x="9896200" y="3247495"/>
                  <a:pt x="9854122" y="3273661"/>
                  <a:pt x="9854122" y="3138473"/>
                </a:cubicBezTo>
                <a:cubicBezTo>
                  <a:pt x="9854122" y="3059788"/>
                  <a:pt x="9867770" y="3019970"/>
                  <a:pt x="9898853" y="3008215"/>
                </a:cubicBezTo>
                <a:cubicBezTo>
                  <a:pt x="9908330" y="3004565"/>
                  <a:pt x="9915673" y="3002622"/>
                  <a:pt x="9921105" y="3003147"/>
                </a:cubicBezTo>
                <a:close/>
                <a:moveTo>
                  <a:pt x="10047823" y="2548994"/>
                </a:moveTo>
                <a:cubicBezTo>
                  <a:pt x="10085541" y="2548994"/>
                  <a:pt x="10082507" y="2580469"/>
                  <a:pt x="10034177" y="2696316"/>
                </a:cubicBezTo>
                <a:cubicBezTo>
                  <a:pt x="10011622" y="2750543"/>
                  <a:pt x="10000061" y="2813492"/>
                  <a:pt x="10008779" y="2836244"/>
                </a:cubicBezTo>
                <a:cubicBezTo>
                  <a:pt x="10027354" y="2884594"/>
                  <a:pt x="9984520" y="2974466"/>
                  <a:pt x="9956280" y="2946404"/>
                </a:cubicBezTo>
                <a:cubicBezTo>
                  <a:pt x="9917426" y="2907345"/>
                  <a:pt x="9935432" y="2666169"/>
                  <a:pt x="9978644" y="2649674"/>
                </a:cubicBezTo>
                <a:cubicBezTo>
                  <a:pt x="10001388" y="2640952"/>
                  <a:pt x="10020151" y="2614597"/>
                  <a:pt x="10020151" y="2591465"/>
                </a:cubicBezTo>
                <a:cubicBezTo>
                  <a:pt x="10020151" y="2568143"/>
                  <a:pt x="10032471" y="2548993"/>
                  <a:pt x="10047823" y="2548994"/>
                </a:cubicBezTo>
                <a:close/>
                <a:moveTo>
                  <a:pt x="10141532" y="2283097"/>
                </a:moveTo>
                <a:cubicBezTo>
                  <a:pt x="10163299" y="2286039"/>
                  <a:pt x="10159671" y="2356901"/>
                  <a:pt x="10130648" y="2424424"/>
                </a:cubicBezTo>
                <a:cubicBezTo>
                  <a:pt x="10110747" y="2471067"/>
                  <a:pt x="10106577" y="2465947"/>
                  <a:pt x="10105060" y="2391622"/>
                </a:cubicBezTo>
                <a:cubicBezTo>
                  <a:pt x="10103924" y="2342894"/>
                  <a:pt x="10115485" y="2295493"/>
                  <a:pt x="10130648" y="2286202"/>
                </a:cubicBezTo>
                <a:cubicBezTo>
                  <a:pt x="10134794" y="2283642"/>
                  <a:pt x="10138422" y="2282677"/>
                  <a:pt x="10141532" y="2283097"/>
                </a:cubicBezTo>
                <a:close/>
                <a:moveTo>
                  <a:pt x="7446324" y="1801952"/>
                </a:moveTo>
                <a:cubicBezTo>
                  <a:pt x="7462435" y="1801952"/>
                  <a:pt x="7475512" y="1814467"/>
                  <a:pt x="7475512" y="1829635"/>
                </a:cubicBezTo>
                <a:cubicBezTo>
                  <a:pt x="7475512" y="1844803"/>
                  <a:pt x="7470016" y="1857317"/>
                  <a:pt x="7463383" y="1857318"/>
                </a:cubicBezTo>
                <a:cubicBezTo>
                  <a:pt x="7456749" y="1857318"/>
                  <a:pt x="7443481" y="1844803"/>
                  <a:pt x="7434195" y="1829635"/>
                </a:cubicBezTo>
                <a:cubicBezTo>
                  <a:pt x="7424718" y="1814467"/>
                  <a:pt x="7430215" y="1801952"/>
                  <a:pt x="7446324" y="1801952"/>
                </a:cubicBezTo>
                <a:close/>
                <a:moveTo>
                  <a:pt x="10198906" y="1925412"/>
                </a:moveTo>
                <a:cubicBezTo>
                  <a:pt x="10200584" y="1926025"/>
                  <a:pt x="10202432" y="1928609"/>
                  <a:pt x="10204375" y="1933349"/>
                </a:cubicBezTo>
                <a:cubicBezTo>
                  <a:pt x="10211956" y="1952309"/>
                  <a:pt x="10211956" y="1983594"/>
                  <a:pt x="10204375" y="2002554"/>
                </a:cubicBezTo>
                <a:cubicBezTo>
                  <a:pt x="10196604" y="2021514"/>
                  <a:pt x="10190349" y="2005967"/>
                  <a:pt x="10190349" y="1968046"/>
                </a:cubicBezTo>
                <a:cubicBezTo>
                  <a:pt x="10190349" y="1939463"/>
                  <a:pt x="10193867" y="1923572"/>
                  <a:pt x="10198906" y="1925412"/>
                </a:cubicBezTo>
                <a:close/>
                <a:moveTo>
                  <a:pt x="8091321" y="1500719"/>
                </a:moveTo>
                <a:cubicBezTo>
                  <a:pt x="8107929" y="1506644"/>
                  <a:pt x="8125413" y="1529966"/>
                  <a:pt x="8140386" y="1569498"/>
                </a:cubicBezTo>
                <a:cubicBezTo>
                  <a:pt x="8155358" y="1608936"/>
                  <a:pt x="8192507" y="1647805"/>
                  <a:pt x="8222643" y="1655768"/>
                </a:cubicBezTo>
                <a:cubicBezTo>
                  <a:pt x="8252968" y="1663542"/>
                  <a:pt x="8277606" y="1687622"/>
                  <a:pt x="8277606" y="1709237"/>
                </a:cubicBezTo>
                <a:cubicBezTo>
                  <a:pt x="8277606" y="1730662"/>
                  <a:pt x="8299403" y="1756069"/>
                  <a:pt x="8326126" y="1765548"/>
                </a:cubicBezTo>
                <a:cubicBezTo>
                  <a:pt x="8410847" y="1795886"/>
                  <a:pt x="8446099" y="1834754"/>
                  <a:pt x="8418617" y="1867935"/>
                </a:cubicBezTo>
                <a:cubicBezTo>
                  <a:pt x="8385829" y="1907562"/>
                  <a:pt x="8458987" y="1997814"/>
                  <a:pt x="8561144" y="2043509"/>
                </a:cubicBezTo>
                <a:cubicBezTo>
                  <a:pt x="8603030" y="2062090"/>
                  <a:pt x="8637146" y="2090151"/>
                  <a:pt x="8637146" y="2105699"/>
                </a:cubicBezTo>
                <a:cubicBezTo>
                  <a:pt x="8637146" y="2121247"/>
                  <a:pt x="8650792" y="2133950"/>
                  <a:pt x="8667470" y="2133950"/>
                </a:cubicBezTo>
                <a:cubicBezTo>
                  <a:pt x="8684150" y="2133949"/>
                  <a:pt x="8774366" y="2201260"/>
                  <a:pt x="8867995" y="2283358"/>
                </a:cubicBezTo>
                <a:cubicBezTo>
                  <a:pt x="8961623" y="2365457"/>
                  <a:pt x="9081785" y="2451537"/>
                  <a:pt x="9135043" y="2474669"/>
                </a:cubicBezTo>
                <a:lnTo>
                  <a:pt x="9231894" y="2516761"/>
                </a:lnTo>
                <a:lnTo>
                  <a:pt x="9099600" y="2519036"/>
                </a:lnTo>
                <a:cubicBezTo>
                  <a:pt x="8938689" y="2521880"/>
                  <a:pt x="8921821" y="2552786"/>
                  <a:pt x="8983040" y="2733099"/>
                </a:cubicBezTo>
                <a:cubicBezTo>
                  <a:pt x="9044447" y="2914550"/>
                  <a:pt x="9129737" y="3046895"/>
                  <a:pt x="9185648" y="3047843"/>
                </a:cubicBezTo>
                <a:cubicBezTo>
                  <a:pt x="9211045" y="3048411"/>
                  <a:pt x="9256154" y="3067183"/>
                  <a:pt x="9285720" y="3089556"/>
                </a:cubicBezTo>
                <a:cubicBezTo>
                  <a:pt x="9315287" y="3111929"/>
                  <a:pt x="9360016" y="3123874"/>
                  <a:pt x="9384844" y="3115909"/>
                </a:cubicBezTo>
                <a:cubicBezTo>
                  <a:pt x="9444736" y="3096949"/>
                  <a:pt x="9515810" y="3238205"/>
                  <a:pt x="9462742" y="3271007"/>
                </a:cubicBezTo>
                <a:cubicBezTo>
                  <a:pt x="9443790" y="3282763"/>
                  <a:pt x="9416875" y="3285416"/>
                  <a:pt x="9403040" y="3276885"/>
                </a:cubicBezTo>
                <a:cubicBezTo>
                  <a:pt x="9389394" y="3268352"/>
                  <a:pt x="9394890" y="3250719"/>
                  <a:pt x="9415549" y="3237636"/>
                </a:cubicBezTo>
                <a:cubicBezTo>
                  <a:pt x="9443220" y="3220192"/>
                  <a:pt x="9443979" y="3213747"/>
                  <a:pt x="9418581" y="3213556"/>
                </a:cubicBezTo>
                <a:cubicBezTo>
                  <a:pt x="9358879" y="3212799"/>
                  <a:pt x="9277381" y="3313289"/>
                  <a:pt x="9303915" y="3355002"/>
                </a:cubicBezTo>
                <a:cubicBezTo>
                  <a:pt x="9372146" y="3463075"/>
                  <a:pt x="9304293" y="3458905"/>
                  <a:pt x="9206686" y="3349312"/>
                </a:cubicBezTo>
                <a:cubicBezTo>
                  <a:pt x="9164989" y="3302481"/>
                  <a:pt x="9137506" y="3246358"/>
                  <a:pt x="9145846" y="3224743"/>
                </a:cubicBezTo>
                <a:cubicBezTo>
                  <a:pt x="9154186" y="3203129"/>
                  <a:pt x="9149827" y="3185306"/>
                  <a:pt x="9136180" y="3185306"/>
                </a:cubicBezTo>
                <a:cubicBezTo>
                  <a:pt x="9107940" y="3185306"/>
                  <a:pt x="9024358" y="3028692"/>
                  <a:pt x="9024358" y="2975794"/>
                </a:cubicBezTo>
                <a:cubicBezTo>
                  <a:pt x="9024358" y="2956643"/>
                  <a:pt x="8982281" y="2914930"/>
                  <a:pt x="8930919" y="2883077"/>
                </a:cubicBezTo>
                <a:cubicBezTo>
                  <a:pt x="8879366" y="2851223"/>
                  <a:pt x="8820990" y="2784862"/>
                  <a:pt x="8801090" y="2735564"/>
                </a:cubicBezTo>
                <a:cubicBezTo>
                  <a:pt x="8781189" y="2686268"/>
                  <a:pt x="8722624" y="2589759"/>
                  <a:pt x="8671072" y="2521311"/>
                </a:cubicBezTo>
                <a:cubicBezTo>
                  <a:pt x="8619331" y="2452865"/>
                  <a:pt x="8560197" y="2356356"/>
                  <a:pt x="8539348" y="2306869"/>
                </a:cubicBezTo>
                <a:cubicBezTo>
                  <a:pt x="8514329" y="2246954"/>
                  <a:pt x="8482868" y="2216996"/>
                  <a:pt x="8444962" y="2216996"/>
                </a:cubicBezTo>
                <a:cubicBezTo>
                  <a:pt x="8388292" y="2216997"/>
                  <a:pt x="8277606" y="2127883"/>
                  <a:pt x="8277606" y="2081999"/>
                </a:cubicBezTo>
                <a:cubicBezTo>
                  <a:pt x="8277606" y="2068726"/>
                  <a:pt x="8259032" y="2042181"/>
                  <a:pt x="8236099" y="2023222"/>
                </a:cubicBezTo>
                <a:cubicBezTo>
                  <a:pt x="8213355" y="2004451"/>
                  <a:pt x="8194781" y="1969564"/>
                  <a:pt x="8194781" y="1946051"/>
                </a:cubicBezTo>
                <a:cubicBezTo>
                  <a:pt x="8194781" y="1922351"/>
                  <a:pt x="8173364" y="1879690"/>
                  <a:pt x="8147399" y="1850871"/>
                </a:cubicBezTo>
                <a:cubicBezTo>
                  <a:pt x="8110630" y="1810295"/>
                  <a:pt x="8107976" y="1793800"/>
                  <a:pt x="8135079" y="1776926"/>
                </a:cubicBezTo>
                <a:cubicBezTo>
                  <a:pt x="8184547" y="1746399"/>
                  <a:pt x="8144555" y="1604385"/>
                  <a:pt x="8082010" y="1588079"/>
                </a:cubicBezTo>
                <a:cubicBezTo>
                  <a:pt x="8053391" y="1580685"/>
                  <a:pt x="8038798" y="1558881"/>
                  <a:pt x="8047515" y="1536318"/>
                </a:cubicBezTo>
                <a:cubicBezTo>
                  <a:pt x="8058982" y="1506265"/>
                  <a:pt x="8074713" y="1494794"/>
                  <a:pt x="8091321" y="1500719"/>
                </a:cubicBezTo>
                <a:close/>
                <a:moveTo>
                  <a:pt x="10099204" y="1427407"/>
                </a:moveTo>
                <a:cubicBezTo>
                  <a:pt x="10106946" y="1429262"/>
                  <a:pt x="10116528" y="1433504"/>
                  <a:pt x="10127616" y="1440378"/>
                </a:cubicBezTo>
                <a:cubicBezTo>
                  <a:pt x="10151305" y="1454977"/>
                  <a:pt x="10154150" y="1469198"/>
                  <a:pt x="10135577" y="1480764"/>
                </a:cubicBezTo>
                <a:cubicBezTo>
                  <a:pt x="10119844" y="1490433"/>
                  <a:pt x="10098618" y="1484935"/>
                  <a:pt x="10088383" y="1468629"/>
                </a:cubicBezTo>
                <a:cubicBezTo>
                  <a:pt x="10069334" y="1437770"/>
                  <a:pt x="10075981" y="1421844"/>
                  <a:pt x="10099204" y="1427407"/>
                </a:cubicBezTo>
                <a:close/>
                <a:moveTo>
                  <a:pt x="10075495" y="1248499"/>
                </a:moveTo>
                <a:cubicBezTo>
                  <a:pt x="10090657" y="1248499"/>
                  <a:pt x="10102976" y="1261012"/>
                  <a:pt x="10102976" y="1276180"/>
                </a:cubicBezTo>
                <a:cubicBezTo>
                  <a:pt x="10102976" y="1291539"/>
                  <a:pt x="10090657" y="1303863"/>
                  <a:pt x="10075495" y="1303863"/>
                </a:cubicBezTo>
                <a:cubicBezTo>
                  <a:pt x="10060143" y="1303863"/>
                  <a:pt x="10047823" y="1291539"/>
                  <a:pt x="10047823" y="1276180"/>
                </a:cubicBezTo>
                <a:cubicBezTo>
                  <a:pt x="10047823" y="1261012"/>
                  <a:pt x="10060143" y="1248499"/>
                  <a:pt x="10075495" y="1248499"/>
                </a:cubicBezTo>
                <a:close/>
                <a:moveTo>
                  <a:pt x="9983544" y="953610"/>
                </a:moveTo>
                <a:lnTo>
                  <a:pt x="10062359" y="961415"/>
                </a:lnTo>
                <a:lnTo>
                  <a:pt x="10070755" y="980208"/>
                </a:lnTo>
                <a:cubicBezTo>
                  <a:pt x="10089709" y="1002960"/>
                  <a:pt x="10086298" y="1035573"/>
                  <a:pt x="10060332" y="1082595"/>
                </a:cubicBezTo>
                <a:cubicBezTo>
                  <a:pt x="10039294" y="1120705"/>
                  <a:pt x="10020151" y="1139286"/>
                  <a:pt x="10017876" y="1124118"/>
                </a:cubicBezTo>
                <a:cubicBezTo>
                  <a:pt x="10015413" y="1108950"/>
                  <a:pt x="10015223" y="1086576"/>
                  <a:pt x="10017119" y="1074631"/>
                </a:cubicBezTo>
                <a:cubicBezTo>
                  <a:pt x="10019204" y="1062496"/>
                  <a:pt x="10008779" y="1030264"/>
                  <a:pt x="9994185" y="1002771"/>
                </a:cubicBezTo>
                <a:cubicBezTo>
                  <a:pt x="9985088" y="985802"/>
                  <a:pt x="9980966" y="970728"/>
                  <a:pt x="9981819" y="957195"/>
                </a:cubicBezTo>
                <a:close/>
                <a:moveTo>
                  <a:pt x="354217" y="0"/>
                </a:moveTo>
                <a:lnTo>
                  <a:pt x="979087" y="61882"/>
                </a:lnTo>
                <a:lnTo>
                  <a:pt x="981433" y="64230"/>
                </a:lnTo>
                <a:lnTo>
                  <a:pt x="980744" y="62046"/>
                </a:lnTo>
                <a:lnTo>
                  <a:pt x="7378638" y="695642"/>
                </a:lnTo>
                <a:lnTo>
                  <a:pt x="7373301" y="711157"/>
                </a:lnTo>
                <a:cubicBezTo>
                  <a:pt x="7369813" y="735535"/>
                  <a:pt x="7370985" y="760314"/>
                  <a:pt x="7376008" y="787001"/>
                </a:cubicBezTo>
                <a:cubicBezTo>
                  <a:pt x="7385485" y="837625"/>
                  <a:pt x="7383969" y="888440"/>
                  <a:pt x="7372407" y="899816"/>
                </a:cubicBezTo>
                <a:cubicBezTo>
                  <a:pt x="7361036" y="911382"/>
                  <a:pt x="7349285" y="982672"/>
                  <a:pt x="7346632" y="1058515"/>
                </a:cubicBezTo>
                <a:cubicBezTo>
                  <a:pt x="7343978" y="1134168"/>
                  <a:pt x="7328436" y="1212284"/>
                  <a:pt x="7312137" y="1231813"/>
                </a:cubicBezTo>
                <a:cubicBezTo>
                  <a:pt x="7295837" y="1251343"/>
                  <a:pt x="7283707" y="1348609"/>
                  <a:pt x="7285223" y="1447962"/>
                </a:cubicBezTo>
                <a:cubicBezTo>
                  <a:pt x="7286740" y="1547314"/>
                  <a:pt x="7274231" y="1654251"/>
                  <a:pt x="7257362" y="1685726"/>
                </a:cubicBezTo>
                <a:cubicBezTo>
                  <a:pt x="7240494" y="1717201"/>
                  <a:pt x="7226658" y="1774270"/>
                  <a:pt x="7226658" y="1812381"/>
                </a:cubicBezTo>
                <a:cubicBezTo>
                  <a:pt x="7226658" y="1850491"/>
                  <a:pt x="7214150" y="1889360"/>
                  <a:pt x="7198987" y="1898841"/>
                </a:cubicBezTo>
                <a:cubicBezTo>
                  <a:pt x="7183826" y="1908131"/>
                  <a:pt x="7171315" y="1939985"/>
                  <a:pt x="7171315" y="1969563"/>
                </a:cubicBezTo>
                <a:cubicBezTo>
                  <a:pt x="7171315" y="2010517"/>
                  <a:pt x="7190648" y="2023222"/>
                  <a:pt x="7252624" y="2023222"/>
                </a:cubicBezTo>
                <a:cubicBezTo>
                  <a:pt x="7297354" y="2023222"/>
                  <a:pt x="7341704" y="2010896"/>
                  <a:pt x="7350990" y="1995918"/>
                </a:cubicBezTo>
                <a:cubicBezTo>
                  <a:pt x="7360467" y="1980750"/>
                  <a:pt x="7397805" y="2002365"/>
                  <a:pt x="7434764" y="2044267"/>
                </a:cubicBezTo>
                <a:cubicBezTo>
                  <a:pt x="7488211" y="2105130"/>
                  <a:pt x="7501667" y="2110629"/>
                  <a:pt x="7502426" y="2071760"/>
                </a:cubicBezTo>
                <a:cubicBezTo>
                  <a:pt x="7503374" y="2012983"/>
                  <a:pt x="7558526" y="2006156"/>
                  <a:pt x="7558526" y="2064744"/>
                </a:cubicBezTo>
                <a:cubicBezTo>
                  <a:pt x="7558526" y="2087686"/>
                  <a:pt x="7577290" y="2106268"/>
                  <a:pt x="7600033" y="2106268"/>
                </a:cubicBezTo>
                <a:cubicBezTo>
                  <a:pt x="7622777" y="2106268"/>
                  <a:pt x="7641542" y="2087686"/>
                  <a:pt x="7641542" y="2064745"/>
                </a:cubicBezTo>
                <a:cubicBezTo>
                  <a:pt x="7641542" y="2041992"/>
                  <a:pt x="7660115" y="2023222"/>
                  <a:pt x="7683049" y="2023222"/>
                </a:cubicBezTo>
                <a:cubicBezTo>
                  <a:pt x="7730241" y="2023222"/>
                  <a:pt x="7739339" y="1952688"/>
                  <a:pt x="7695558" y="1925574"/>
                </a:cubicBezTo>
                <a:cubicBezTo>
                  <a:pt x="7641731" y="1892395"/>
                  <a:pt x="7729484" y="1823758"/>
                  <a:pt x="7805864" y="1839115"/>
                </a:cubicBezTo>
                <a:cubicBezTo>
                  <a:pt x="7973599" y="1873054"/>
                  <a:pt x="8059078" y="1900168"/>
                  <a:pt x="8058319" y="1919128"/>
                </a:cubicBezTo>
                <a:cubicBezTo>
                  <a:pt x="8057750" y="1930316"/>
                  <a:pt x="8101722" y="1983784"/>
                  <a:pt x="8156117" y="2038200"/>
                </a:cubicBezTo>
                <a:cubicBezTo>
                  <a:pt x="8218093" y="2100200"/>
                  <a:pt x="8248608" y="2152910"/>
                  <a:pt x="8238373" y="2179834"/>
                </a:cubicBezTo>
                <a:cubicBezTo>
                  <a:pt x="8216578" y="2236716"/>
                  <a:pt x="8274005" y="2424045"/>
                  <a:pt x="8332760" y="2486993"/>
                </a:cubicBezTo>
                <a:cubicBezTo>
                  <a:pt x="8358346" y="2514676"/>
                  <a:pt x="8412741" y="2603601"/>
                  <a:pt x="8453491" y="2684561"/>
                </a:cubicBezTo>
                <a:cubicBezTo>
                  <a:pt x="8527218" y="2831504"/>
                  <a:pt x="8527408" y="2833401"/>
                  <a:pt x="8515089" y="3333766"/>
                </a:cubicBezTo>
                <a:cubicBezTo>
                  <a:pt x="8501821" y="3863899"/>
                  <a:pt x="8494429" y="3955479"/>
                  <a:pt x="8459935" y="4011411"/>
                </a:cubicBezTo>
                <a:cubicBezTo>
                  <a:pt x="8447994" y="4030561"/>
                  <a:pt x="8445720" y="4075307"/>
                  <a:pt x="8454628" y="4110763"/>
                </a:cubicBezTo>
                <a:cubicBezTo>
                  <a:pt x="8475476" y="4194190"/>
                  <a:pt x="8376920" y="4418113"/>
                  <a:pt x="8281586" y="4504003"/>
                </a:cubicBezTo>
                <a:cubicBezTo>
                  <a:pt x="8220747" y="4558799"/>
                  <a:pt x="8188906" y="4566951"/>
                  <a:pt x="8091487" y="4553869"/>
                </a:cubicBezTo>
                <a:lnTo>
                  <a:pt x="7974547" y="4537941"/>
                </a:lnTo>
                <a:lnTo>
                  <a:pt x="7956730" y="4650188"/>
                </a:lnTo>
                <a:cubicBezTo>
                  <a:pt x="7942326" y="4739302"/>
                  <a:pt x="7926974" y="4762433"/>
                  <a:pt x="7881676" y="4762433"/>
                </a:cubicBezTo>
                <a:cubicBezTo>
                  <a:pt x="7827281" y="4762433"/>
                  <a:pt x="7826902" y="4760726"/>
                  <a:pt x="7875043" y="4725461"/>
                </a:cubicBezTo>
                <a:cubicBezTo>
                  <a:pt x="7923373" y="4690195"/>
                  <a:pt x="7923563" y="4682421"/>
                  <a:pt x="7878265" y="4546285"/>
                </a:cubicBezTo>
                <a:cubicBezTo>
                  <a:pt x="7852299" y="4467978"/>
                  <a:pt x="7808897" y="4376590"/>
                  <a:pt x="7781984" y="4343219"/>
                </a:cubicBezTo>
                <a:cubicBezTo>
                  <a:pt x="7739150" y="4290319"/>
                  <a:pt x="7737633" y="4273255"/>
                  <a:pt x="7769664" y="4211254"/>
                </a:cubicBezTo>
                <a:cubicBezTo>
                  <a:pt x="7790134" y="4172006"/>
                  <a:pt x="7819321" y="4138446"/>
                  <a:pt x="7834673" y="4136549"/>
                </a:cubicBezTo>
                <a:cubicBezTo>
                  <a:pt x="7850215" y="4134654"/>
                  <a:pt x="7886226" y="4131430"/>
                  <a:pt x="7914844" y="4129534"/>
                </a:cubicBezTo>
                <a:cubicBezTo>
                  <a:pt x="7977768" y="4125364"/>
                  <a:pt x="8008851" y="4026389"/>
                  <a:pt x="7969998" y="3953771"/>
                </a:cubicBezTo>
                <a:cubicBezTo>
                  <a:pt x="7950098" y="3916609"/>
                  <a:pt x="7951803" y="3889306"/>
                  <a:pt x="7975684" y="3860487"/>
                </a:cubicBezTo>
                <a:cubicBezTo>
                  <a:pt x="8009989" y="3819153"/>
                  <a:pt x="8009042" y="3815171"/>
                  <a:pt x="7917687" y="3622153"/>
                </a:cubicBezTo>
                <a:cubicBezTo>
                  <a:pt x="7890585" y="3564704"/>
                  <a:pt x="7889637" y="3537779"/>
                  <a:pt x="7914276" y="3508201"/>
                </a:cubicBezTo>
                <a:cubicBezTo>
                  <a:pt x="7939104" y="3478245"/>
                  <a:pt x="7937020" y="3461560"/>
                  <a:pt x="7904609" y="3434635"/>
                </a:cubicBezTo>
                <a:cubicBezTo>
                  <a:pt x="7881676" y="3415486"/>
                  <a:pt x="7862723" y="3370360"/>
                  <a:pt x="7862723" y="3334145"/>
                </a:cubicBezTo>
                <a:cubicBezTo>
                  <a:pt x="7862723" y="3297931"/>
                  <a:pt x="7853436" y="3268353"/>
                  <a:pt x="7841875" y="3268352"/>
                </a:cubicBezTo>
                <a:cubicBezTo>
                  <a:pt x="7817615" y="3268352"/>
                  <a:pt x="7738202" y="3384390"/>
                  <a:pt x="7745025" y="3409608"/>
                </a:cubicBezTo>
                <a:cubicBezTo>
                  <a:pt x="7747489" y="3418898"/>
                  <a:pt x="7718681" y="3442978"/>
                  <a:pt x="7680964" y="3463076"/>
                </a:cubicBezTo>
                <a:cubicBezTo>
                  <a:pt x="7643248" y="3483363"/>
                  <a:pt x="7605151" y="3528679"/>
                  <a:pt x="7596243" y="3563945"/>
                </a:cubicBezTo>
                <a:cubicBezTo>
                  <a:pt x="7587525" y="3599212"/>
                  <a:pt x="7570087" y="3628031"/>
                  <a:pt x="7557579" y="3628032"/>
                </a:cubicBezTo>
                <a:cubicBezTo>
                  <a:pt x="7545071" y="3628032"/>
                  <a:pt x="7517019" y="3646044"/>
                  <a:pt x="7495034" y="3667849"/>
                </a:cubicBezTo>
                <a:cubicBezTo>
                  <a:pt x="7436848" y="3726057"/>
                  <a:pt x="7350422" y="3691739"/>
                  <a:pt x="7294889" y="3588215"/>
                </a:cubicBezTo>
                <a:cubicBezTo>
                  <a:pt x="7260205" y="3524129"/>
                  <a:pt x="7225521" y="3497205"/>
                  <a:pt x="7174158" y="3494930"/>
                </a:cubicBezTo>
                <a:cubicBezTo>
                  <a:pt x="7134547" y="3493224"/>
                  <a:pt x="7054943" y="3487155"/>
                  <a:pt x="6997327" y="3481658"/>
                </a:cubicBezTo>
                <a:cubicBezTo>
                  <a:pt x="6939520" y="3475969"/>
                  <a:pt x="6886451" y="3480899"/>
                  <a:pt x="6879059" y="3492655"/>
                </a:cubicBezTo>
                <a:cubicBezTo>
                  <a:pt x="6859727" y="3524129"/>
                  <a:pt x="6759656" y="3498720"/>
                  <a:pt x="6680052" y="3442219"/>
                </a:cubicBezTo>
                <a:cubicBezTo>
                  <a:pt x="6581496" y="3372255"/>
                  <a:pt x="6556288" y="3357845"/>
                  <a:pt x="6493743" y="3335662"/>
                </a:cubicBezTo>
                <a:cubicBezTo>
                  <a:pt x="6441243" y="3317081"/>
                  <a:pt x="6441622" y="3315184"/>
                  <a:pt x="6503219" y="3298879"/>
                </a:cubicBezTo>
                <a:lnTo>
                  <a:pt x="6567850" y="3281814"/>
                </a:lnTo>
                <a:lnTo>
                  <a:pt x="6496207" y="3204455"/>
                </a:lnTo>
                <a:cubicBezTo>
                  <a:pt x="6456784" y="3161985"/>
                  <a:pt x="6424564" y="3115341"/>
                  <a:pt x="6424564" y="3100932"/>
                </a:cubicBezTo>
                <a:cubicBezTo>
                  <a:pt x="6424564" y="3086522"/>
                  <a:pt x="6411676" y="3074766"/>
                  <a:pt x="6395756" y="3074766"/>
                </a:cubicBezTo>
                <a:cubicBezTo>
                  <a:pt x="6379835" y="3074766"/>
                  <a:pt x="6333212" y="3042912"/>
                  <a:pt x="6292082" y="3004234"/>
                </a:cubicBezTo>
                <a:cubicBezTo>
                  <a:pt x="6221957" y="2938250"/>
                  <a:pt x="6203951" y="2934648"/>
                  <a:pt x="6009682" y="2948111"/>
                </a:cubicBezTo>
                <a:cubicBezTo>
                  <a:pt x="5712309" y="2968588"/>
                  <a:pt x="5677814" y="2974656"/>
                  <a:pt x="5677434" y="3005561"/>
                </a:cubicBezTo>
                <a:cubicBezTo>
                  <a:pt x="5677245" y="3020730"/>
                  <a:pt x="5633842" y="3061305"/>
                  <a:pt x="5580774" y="3095624"/>
                </a:cubicBezTo>
                <a:cubicBezTo>
                  <a:pt x="5471035" y="3166725"/>
                  <a:pt x="5459854" y="3212229"/>
                  <a:pt x="5539646" y="3261905"/>
                </a:cubicBezTo>
                <a:cubicBezTo>
                  <a:pt x="5601432" y="3300585"/>
                  <a:pt x="5614700" y="3431034"/>
                  <a:pt x="5562199" y="3483553"/>
                </a:cubicBezTo>
                <a:cubicBezTo>
                  <a:pt x="5544194" y="3501566"/>
                  <a:pt x="5528464" y="3600160"/>
                  <a:pt x="5526947" y="3703683"/>
                </a:cubicBezTo>
                <a:cubicBezTo>
                  <a:pt x="5524482" y="3868639"/>
                  <a:pt x="5515007" y="3900682"/>
                  <a:pt x="5447155" y="3973111"/>
                </a:cubicBezTo>
                <a:lnTo>
                  <a:pt x="5370016" y="4055210"/>
                </a:lnTo>
                <a:lnTo>
                  <a:pt x="5247769" y="4011221"/>
                </a:lnTo>
                <a:cubicBezTo>
                  <a:pt x="5147507" y="3975196"/>
                  <a:pt x="5116802" y="3973491"/>
                  <a:pt x="5077191" y="4002499"/>
                </a:cubicBezTo>
                <a:cubicBezTo>
                  <a:pt x="5037768" y="4031320"/>
                  <a:pt x="5015214" y="4030750"/>
                  <a:pt x="4953806" y="3999087"/>
                </a:cubicBezTo>
                <a:cubicBezTo>
                  <a:pt x="4886333" y="3964201"/>
                  <a:pt x="4868897" y="3966096"/>
                  <a:pt x="4780196" y="4018238"/>
                </a:cubicBezTo>
                <a:cubicBezTo>
                  <a:pt x="4726180" y="4050280"/>
                  <a:pt x="4674628" y="4105076"/>
                  <a:pt x="4665909" y="4140153"/>
                </a:cubicBezTo>
                <a:cubicBezTo>
                  <a:pt x="4654538" y="4185088"/>
                  <a:pt x="4623075" y="4208789"/>
                  <a:pt x="4559203" y="4220924"/>
                </a:cubicBezTo>
                <a:cubicBezTo>
                  <a:pt x="4509357" y="4230214"/>
                  <a:pt x="4446432" y="4262258"/>
                  <a:pt x="4419519" y="4292025"/>
                </a:cubicBezTo>
                <a:cubicBezTo>
                  <a:pt x="4392606" y="4321794"/>
                  <a:pt x="4357732" y="4338289"/>
                  <a:pt x="4342190" y="4328619"/>
                </a:cubicBezTo>
                <a:cubicBezTo>
                  <a:pt x="4326460" y="4318949"/>
                  <a:pt x="4242118" y="4313641"/>
                  <a:pt x="4154555" y="4316674"/>
                </a:cubicBezTo>
                <a:cubicBezTo>
                  <a:pt x="4022263" y="4321603"/>
                  <a:pt x="3986063" y="4312313"/>
                  <a:pt x="3939248" y="4262258"/>
                </a:cubicBezTo>
                <a:cubicBezTo>
                  <a:pt x="3902669" y="4223010"/>
                  <a:pt x="3863057" y="4207083"/>
                  <a:pt x="3825908" y="4216752"/>
                </a:cubicBezTo>
                <a:cubicBezTo>
                  <a:pt x="3787435" y="4226802"/>
                  <a:pt x="3759573" y="4214477"/>
                  <a:pt x="3740431" y="4179021"/>
                </a:cubicBezTo>
                <a:cubicBezTo>
                  <a:pt x="3705178" y="4112850"/>
                  <a:pt x="3509392" y="4106403"/>
                  <a:pt x="3392263" y="4167455"/>
                </a:cubicBezTo>
                <a:cubicBezTo>
                  <a:pt x="3348860" y="4190209"/>
                  <a:pt x="3290106" y="4208789"/>
                  <a:pt x="3262055" y="4208979"/>
                </a:cubicBezTo>
                <a:cubicBezTo>
                  <a:pt x="3204059" y="4209169"/>
                  <a:pt x="3050349" y="4056915"/>
                  <a:pt x="3050349" y="3999467"/>
                </a:cubicBezTo>
                <a:cubicBezTo>
                  <a:pt x="3050349" y="3958323"/>
                  <a:pt x="2913508" y="3877171"/>
                  <a:pt x="2844141" y="3877171"/>
                </a:cubicBezTo>
                <a:cubicBezTo>
                  <a:pt x="2775720" y="3877171"/>
                  <a:pt x="2596613" y="3770994"/>
                  <a:pt x="2575575" y="3717904"/>
                </a:cubicBezTo>
                <a:cubicBezTo>
                  <a:pt x="2560033" y="3678656"/>
                  <a:pt x="2556053" y="3681689"/>
                  <a:pt x="2554538" y="3734779"/>
                </a:cubicBezTo>
                <a:cubicBezTo>
                  <a:pt x="2553400" y="3770614"/>
                  <a:pt x="2521369" y="3836976"/>
                  <a:pt x="2483464" y="3882102"/>
                </a:cubicBezTo>
                <a:cubicBezTo>
                  <a:pt x="2411441" y="3967613"/>
                  <a:pt x="2392677" y="4093321"/>
                  <a:pt x="2444041" y="4144892"/>
                </a:cubicBezTo>
                <a:cubicBezTo>
                  <a:pt x="2465268" y="4166128"/>
                  <a:pt x="2453327" y="4195138"/>
                  <a:pt x="2402154" y="4246331"/>
                </a:cubicBezTo>
                <a:cubicBezTo>
                  <a:pt x="2343778" y="4304729"/>
                  <a:pt x="2313454" y="4314968"/>
                  <a:pt x="2240863" y="4301316"/>
                </a:cubicBezTo>
                <a:cubicBezTo>
                  <a:pt x="2191775" y="4292025"/>
                  <a:pt x="2136432" y="4272496"/>
                  <a:pt x="2118237" y="4258087"/>
                </a:cubicBezTo>
                <a:cubicBezTo>
                  <a:pt x="2099853" y="4243867"/>
                  <a:pt x="2073509" y="4238936"/>
                  <a:pt x="2059672" y="4247658"/>
                </a:cubicBezTo>
                <a:cubicBezTo>
                  <a:pt x="2031053" y="4265291"/>
                  <a:pt x="1961306" y="4192673"/>
                  <a:pt x="1934583" y="4117400"/>
                </a:cubicBezTo>
                <a:cubicBezTo>
                  <a:pt x="1921315" y="4080049"/>
                  <a:pt x="1893643" y="4069431"/>
                  <a:pt x="1826739" y="4075877"/>
                </a:cubicBezTo>
                <a:cubicBezTo>
                  <a:pt x="1777272" y="4080616"/>
                  <a:pt x="1724203" y="4069620"/>
                  <a:pt x="1709042" y="4051418"/>
                </a:cubicBezTo>
                <a:cubicBezTo>
                  <a:pt x="1687814" y="4026010"/>
                  <a:pt x="1645738" y="4031700"/>
                  <a:pt x="1529176" y="4076066"/>
                </a:cubicBezTo>
                <a:cubicBezTo>
                  <a:pt x="1445593" y="4107919"/>
                  <a:pt x="1341731" y="4132569"/>
                  <a:pt x="1298517" y="4130862"/>
                </a:cubicBezTo>
                <a:cubicBezTo>
                  <a:pt x="1242037" y="4128776"/>
                  <a:pt x="1223843" y="4138825"/>
                  <a:pt x="1234456" y="4166128"/>
                </a:cubicBezTo>
                <a:cubicBezTo>
                  <a:pt x="1250945" y="4208979"/>
                  <a:pt x="1207542" y="4231162"/>
                  <a:pt x="1061414" y="4254295"/>
                </a:cubicBezTo>
                <a:cubicBezTo>
                  <a:pt x="1006830" y="4262827"/>
                  <a:pt x="953572" y="4275151"/>
                  <a:pt x="943148" y="4281598"/>
                </a:cubicBezTo>
                <a:cubicBezTo>
                  <a:pt x="932723" y="4288044"/>
                  <a:pt x="895385" y="4262637"/>
                  <a:pt x="860133" y="4225285"/>
                </a:cubicBezTo>
                <a:cubicBezTo>
                  <a:pt x="821658" y="4184520"/>
                  <a:pt x="758165" y="4153993"/>
                  <a:pt x="700358" y="4148685"/>
                </a:cubicBezTo>
                <a:cubicBezTo>
                  <a:pt x="618860" y="4141290"/>
                  <a:pt x="600666" y="4126501"/>
                  <a:pt x="578870" y="4050091"/>
                </a:cubicBezTo>
                <a:cubicBezTo>
                  <a:pt x="564655" y="4000604"/>
                  <a:pt x="536414" y="3960028"/>
                  <a:pt x="515755" y="3960028"/>
                </a:cubicBezTo>
                <a:cubicBezTo>
                  <a:pt x="492443" y="3960028"/>
                  <a:pt x="478228" y="3928365"/>
                  <a:pt x="478228" y="3876604"/>
                </a:cubicBezTo>
                <a:cubicBezTo>
                  <a:pt x="478228" y="3808534"/>
                  <a:pt x="460413" y="3784644"/>
                  <a:pt x="381189" y="3746914"/>
                </a:cubicBezTo>
                <a:cubicBezTo>
                  <a:pt x="312010" y="3713923"/>
                  <a:pt x="275620" y="3709183"/>
                  <a:pt x="254393" y="3730228"/>
                </a:cubicBezTo>
                <a:cubicBezTo>
                  <a:pt x="207579" y="3777061"/>
                  <a:pt x="120205" y="3739141"/>
                  <a:pt x="75287" y="3652302"/>
                </a:cubicBezTo>
                <a:cubicBezTo>
                  <a:pt x="64483" y="3631303"/>
                  <a:pt x="51418" y="3614025"/>
                  <a:pt x="37896" y="3601019"/>
                </a:cubicBezTo>
                <a:lnTo>
                  <a:pt x="0" y="3576795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 w="19808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46" name="Заголовок 32">
            <a:extLst>
              <a:ext uri="{FF2B5EF4-FFF2-40B4-BE49-F238E27FC236}">
                <a16:creationId xmlns:a16="http://schemas.microsoft.com/office/drawing/2014/main" id="{F88BCB9D-F2B0-5D41-CA3C-1EB5FE3F2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7" name="Текст 37">
            <a:extLst>
              <a:ext uri="{FF2B5EF4-FFF2-40B4-BE49-F238E27FC236}">
                <a16:creationId xmlns:a16="http://schemas.microsoft.com/office/drawing/2014/main" id="{CAFE8E74-DFA5-51BA-3A24-16B5CE188F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1600" y="2199600"/>
            <a:ext cx="9515308" cy="1666800"/>
          </a:xfrm>
          <a:prstGeom prst="rect">
            <a:avLst/>
          </a:prstGeom>
          <a:grpFill/>
          <a:ln w="9525">
            <a:noFill/>
          </a:ln>
        </p:spPr>
        <p:txBody>
          <a:bodyPr lIns="108000" tIns="108000" rIns="108000" bIns="108000">
            <a:normAutofit/>
          </a:bodyPr>
          <a:lstStyle>
            <a:lvl1pPr marL="57150" indent="-285750">
              <a:buFontTx/>
              <a:buBlip>
                <a:blip r:embed="rId2"/>
              </a:buBlip>
              <a:defRPr lang="ru-RU" sz="1600" dirty="0">
                <a:latin typeface="+mn-lt"/>
                <a:ea typeface="PFDinTextCompPro-Medium"/>
                <a:cs typeface="PFDinTextCompPro-Medium"/>
              </a:defRPr>
            </a:lvl1pPr>
          </a:lstStyle>
          <a:p>
            <a:pPr marL="0" lvl="0" defTabSz="457200"/>
            <a:r>
              <a:rPr lang="ru-RU" dirty="0"/>
              <a:t>Основной текст</a:t>
            </a:r>
          </a:p>
        </p:txBody>
      </p:sp>
      <p:sp>
        <p:nvSpPr>
          <p:cNvPr id="49" name="Текст 37">
            <a:extLst>
              <a:ext uri="{FF2B5EF4-FFF2-40B4-BE49-F238E27FC236}">
                <a16:creationId xmlns:a16="http://schemas.microsoft.com/office/drawing/2014/main" id="{1D249ACF-20C8-284C-E619-67373D1CA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1600" y="1684800"/>
            <a:ext cx="771110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ACE910F-8099-80A1-8F73-3322A668E1CD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27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Подложка го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81FB8E9-63AA-543F-9786-E83D9255940C}"/>
              </a:ext>
            </a:extLst>
          </p:cNvPr>
          <p:cNvGrpSpPr/>
          <p:nvPr userDrawn="1"/>
        </p:nvGrpSpPr>
        <p:grpSpPr>
          <a:xfrm flipH="1">
            <a:off x="206269" y="4225714"/>
            <a:ext cx="11985731" cy="2635388"/>
            <a:chOff x="-1" y="4238368"/>
            <a:chExt cx="11985731" cy="2635388"/>
          </a:xfrm>
        </p:grpSpPr>
        <p:sp>
          <p:nvSpPr>
            <p:cNvPr id="5" name="Google Shape;2469;p127">
              <a:extLst>
                <a:ext uri="{FF2B5EF4-FFF2-40B4-BE49-F238E27FC236}">
                  <a16:creationId xmlns:a16="http://schemas.microsoft.com/office/drawing/2014/main" id="{D0E2492D-0A11-9679-E06C-DC9C0DCDE6A4}"/>
                </a:ext>
              </a:extLst>
            </p:cNvPr>
            <p:cNvSpPr/>
            <p:nvPr/>
          </p:nvSpPr>
          <p:spPr>
            <a:xfrm>
              <a:off x="0" y="4238368"/>
              <a:ext cx="8712861" cy="2333841"/>
            </a:xfrm>
            <a:custGeom>
              <a:avLst/>
              <a:gdLst/>
              <a:ahLst/>
              <a:cxnLst/>
              <a:rect l="l" t="t" r="r" b="b"/>
              <a:pathLst>
                <a:path w="37105" h="9939" extrusionOk="0">
                  <a:moveTo>
                    <a:pt x="8973" y="1"/>
                  </a:moveTo>
                  <a:cubicBezTo>
                    <a:pt x="8962" y="1"/>
                    <a:pt x="8951" y="1"/>
                    <a:pt x="8940" y="1"/>
                  </a:cubicBezTo>
                  <a:cubicBezTo>
                    <a:pt x="8758" y="1"/>
                    <a:pt x="8576" y="98"/>
                    <a:pt x="8404" y="173"/>
                  </a:cubicBezTo>
                  <a:cubicBezTo>
                    <a:pt x="6724" y="1008"/>
                    <a:pt x="5022" y="1821"/>
                    <a:pt x="3330" y="2656"/>
                  </a:cubicBezTo>
                  <a:cubicBezTo>
                    <a:pt x="2741" y="2935"/>
                    <a:pt x="2142" y="3320"/>
                    <a:pt x="1649" y="3737"/>
                  </a:cubicBezTo>
                  <a:cubicBezTo>
                    <a:pt x="793" y="4444"/>
                    <a:pt x="1" y="4690"/>
                    <a:pt x="1" y="4690"/>
                  </a:cubicBezTo>
                  <a:lnTo>
                    <a:pt x="1" y="6028"/>
                  </a:lnTo>
                  <a:cubicBezTo>
                    <a:pt x="168" y="6091"/>
                    <a:pt x="342" y="6114"/>
                    <a:pt x="520" y="6114"/>
                  </a:cubicBezTo>
                  <a:cubicBezTo>
                    <a:pt x="950" y="6114"/>
                    <a:pt x="1407" y="5981"/>
                    <a:pt x="1853" y="5943"/>
                  </a:cubicBezTo>
                  <a:cubicBezTo>
                    <a:pt x="1943" y="5935"/>
                    <a:pt x="2033" y="5932"/>
                    <a:pt x="2123" y="5932"/>
                  </a:cubicBezTo>
                  <a:cubicBezTo>
                    <a:pt x="2699" y="5932"/>
                    <a:pt x="3278" y="6061"/>
                    <a:pt x="3844" y="6061"/>
                  </a:cubicBezTo>
                  <a:cubicBezTo>
                    <a:pt x="3969" y="6061"/>
                    <a:pt x="4094" y="6055"/>
                    <a:pt x="4219" y="6039"/>
                  </a:cubicBezTo>
                  <a:cubicBezTo>
                    <a:pt x="4736" y="5979"/>
                    <a:pt x="5246" y="5773"/>
                    <a:pt x="5754" y="5773"/>
                  </a:cubicBezTo>
                  <a:cubicBezTo>
                    <a:pt x="5878" y="5773"/>
                    <a:pt x="6001" y="5785"/>
                    <a:pt x="6124" y="5814"/>
                  </a:cubicBezTo>
                  <a:cubicBezTo>
                    <a:pt x="7163" y="6050"/>
                    <a:pt x="7580" y="7356"/>
                    <a:pt x="8511" y="7891"/>
                  </a:cubicBezTo>
                  <a:cubicBezTo>
                    <a:pt x="8894" y="8106"/>
                    <a:pt x="9310" y="8168"/>
                    <a:pt x="9743" y="8168"/>
                  </a:cubicBezTo>
                  <a:cubicBezTo>
                    <a:pt x="10347" y="8168"/>
                    <a:pt x="10983" y="8046"/>
                    <a:pt x="11603" y="8046"/>
                  </a:cubicBezTo>
                  <a:cubicBezTo>
                    <a:pt x="11759" y="8046"/>
                    <a:pt x="11913" y="8054"/>
                    <a:pt x="12065" y="8073"/>
                  </a:cubicBezTo>
                  <a:cubicBezTo>
                    <a:pt x="12569" y="8137"/>
                    <a:pt x="13040" y="8330"/>
                    <a:pt x="13543" y="8383"/>
                  </a:cubicBezTo>
                  <a:cubicBezTo>
                    <a:pt x="13674" y="8400"/>
                    <a:pt x="13814" y="8408"/>
                    <a:pt x="13961" y="8408"/>
                  </a:cubicBezTo>
                  <a:cubicBezTo>
                    <a:pt x="14758" y="8408"/>
                    <a:pt x="15735" y="8183"/>
                    <a:pt x="16422" y="7966"/>
                  </a:cubicBezTo>
                  <a:cubicBezTo>
                    <a:pt x="16471" y="7969"/>
                    <a:pt x="16519" y="7971"/>
                    <a:pt x="16567" y="7971"/>
                  </a:cubicBezTo>
                  <a:cubicBezTo>
                    <a:pt x="17626" y="7971"/>
                    <a:pt x="18663" y="7164"/>
                    <a:pt x="19663" y="7164"/>
                  </a:cubicBezTo>
                  <a:cubicBezTo>
                    <a:pt x="19869" y="7164"/>
                    <a:pt x="20073" y="7198"/>
                    <a:pt x="20276" y="7281"/>
                  </a:cubicBezTo>
                  <a:cubicBezTo>
                    <a:pt x="20643" y="7442"/>
                    <a:pt x="21003" y="7760"/>
                    <a:pt x="21380" y="7760"/>
                  </a:cubicBezTo>
                  <a:cubicBezTo>
                    <a:pt x="21454" y="7760"/>
                    <a:pt x="21528" y="7748"/>
                    <a:pt x="21604" y="7720"/>
                  </a:cubicBezTo>
                  <a:cubicBezTo>
                    <a:pt x="21593" y="7591"/>
                    <a:pt x="21572" y="7452"/>
                    <a:pt x="21550" y="7324"/>
                  </a:cubicBezTo>
                  <a:cubicBezTo>
                    <a:pt x="21612" y="7316"/>
                    <a:pt x="21673" y="7313"/>
                    <a:pt x="21734" y="7313"/>
                  </a:cubicBezTo>
                  <a:cubicBezTo>
                    <a:pt x="22380" y="7313"/>
                    <a:pt x="22982" y="7699"/>
                    <a:pt x="23638" y="7816"/>
                  </a:cubicBezTo>
                  <a:cubicBezTo>
                    <a:pt x="23864" y="7861"/>
                    <a:pt x="24092" y="7876"/>
                    <a:pt x="24321" y="7876"/>
                  </a:cubicBezTo>
                  <a:cubicBezTo>
                    <a:pt x="24776" y="7876"/>
                    <a:pt x="25236" y="7817"/>
                    <a:pt x="25693" y="7817"/>
                  </a:cubicBezTo>
                  <a:cubicBezTo>
                    <a:pt x="25890" y="7817"/>
                    <a:pt x="26086" y="7828"/>
                    <a:pt x="26282" y="7859"/>
                  </a:cubicBezTo>
                  <a:cubicBezTo>
                    <a:pt x="26774" y="7934"/>
                    <a:pt x="27256" y="8159"/>
                    <a:pt x="27759" y="8159"/>
                  </a:cubicBezTo>
                  <a:cubicBezTo>
                    <a:pt x="28119" y="8159"/>
                    <a:pt x="28493" y="8041"/>
                    <a:pt x="28859" y="8041"/>
                  </a:cubicBezTo>
                  <a:cubicBezTo>
                    <a:pt x="28960" y="8041"/>
                    <a:pt x="29061" y="8050"/>
                    <a:pt x="29161" y="8073"/>
                  </a:cubicBezTo>
                  <a:cubicBezTo>
                    <a:pt x="29472" y="8159"/>
                    <a:pt x="29740" y="8351"/>
                    <a:pt x="30029" y="8437"/>
                  </a:cubicBezTo>
                  <a:cubicBezTo>
                    <a:pt x="30181" y="8480"/>
                    <a:pt x="30336" y="8492"/>
                    <a:pt x="30493" y="8492"/>
                  </a:cubicBezTo>
                  <a:cubicBezTo>
                    <a:pt x="30676" y="8492"/>
                    <a:pt x="30861" y="8476"/>
                    <a:pt x="31046" y="8476"/>
                  </a:cubicBezTo>
                  <a:cubicBezTo>
                    <a:pt x="31135" y="8476"/>
                    <a:pt x="31224" y="8479"/>
                    <a:pt x="31313" y="8491"/>
                  </a:cubicBezTo>
                  <a:cubicBezTo>
                    <a:pt x="31570" y="8512"/>
                    <a:pt x="31806" y="8608"/>
                    <a:pt x="32063" y="8705"/>
                  </a:cubicBezTo>
                  <a:cubicBezTo>
                    <a:pt x="32823" y="8983"/>
                    <a:pt x="33572" y="9251"/>
                    <a:pt x="34343" y="9529"/>
                  </a:cubicBezTo>
                  <a:cubicBezTo>
                    <a:pt x="34895" y="9742"/>
                    <a:pt x="35513" y="9938"/>
                    <a:pt x="36097" y="9938"/>
                  </a:cubicBezTo>
                  <a:cubicBezTo>
                    <a:pt x="36453" y="9938"/>
                    <a:pt x="36797" y="9865"/>
                    <a:pt x="37105" y="9679"/>
                  </a:cubicBezTo>
                  <a:cubicBezTo>
                    <a:pt x="36805" y="9561"/>
                    <a:pt x="36494" y="9454"/>
                    <a:pt x="36173" y="9422"/>
                  </a:cubicBezTo>
                  <a:cubicBezTo>
                    <a:pt x="36119" y="9419"/>
                    <a:pt x="36064" y="9419"/>
                    <a:pt x="36008" y="9419"/>
                  </a:cubicBezTo>
                  <a:cubicBezTo>
                    <a:pt x="35914" y="9419"/>
                    <a:pt x="35817" y="9421"/>
                    <a:pt x="35722" y="9421"/>
                  </a:cubicBezTo>
                  <a:cubicBezTo>
                    <a:pt x="35376" y="9421"/>
                    <a:pt x="35039" y="9393"/>
                    <a:pt x="34846" y="9133"/>
                  </a:cubicBezTo>
                  <a:cubicBezTo>
                    <a:pt x="34568" y="8769"/>
                    <a:pt x="34139" y="8533"/>
                    <a:pt x="33700" y="8480"/>
                  </a:cubicBezTo>
                  <a:cubicBezTo>
                    <a:pt x="33358" y="8437"/>
                    <a:pt x="33005" y="8480"/>
                    <a:pt x="32737" y="8287"/>
                  </a:cubicBezTo>
                  <a:cubicBezTo>
                    <a:pt x="32598" y="8191"/>
                    <a:pt x="32523" y="8052"/>
                    <a:pt x="32384" y="7955"/>
                  </a:cubicBezTo>
                  <a:cubicBezTo>
                    <a:pt x="32170" y="7795"/>
                    <a:pt x="31881" y="7784"/>
                    <a:pt x="31624" y="7688"/>
                  </a:cubicBezTo>
                  <a:cubicBezTo>
                    <a:pt x="31249" y="7538"/>
                    <a:pt x="30981" y="7217"/>
                    <a:pt x="30660" y="6981"/>
                  </a:cubicBezTo>
                  <a:cubicBezTo>
                    <a:pt x="30063" y="6537"/>
                    <a:pt x="29329" y="6432"/>
                    <a:pt x="28587" y="6432"/>
                  </a:cubicBezTo>
                  <a:cubicBezTo>
                    <a:pt x="28291" y="6432"/>
                    <a:pt x="27995" y="6449"/>
                    <a:pt x="27706" y="6467"/>
                  </a:cubicBezTo>
                  <a:cubicBezTo>
                    <a:pt x="27410" y="6486"/>
                    <a:pt x="27087" y="6518"/>
                    <a:pt x="26773" y="6518"/>
                  </a:cubicBezTo>
                  <a:cubicBezTo>
                    <a:pt x="26542" y="6518"/>
                    <a:pt x="26315" y="6500"/>
                    <a:pt x="26111" y="6446"/>
                  </a:cubicBezTo>
                  <a:cubicBezTo>
                    <a:pt x="25329" y="6242"/>
                    <a:pt x="24548" y="6039"/>
                    <a:pt x="23766" y="5836"/>
                  </a:cubicBezTo>
                  <a:cubicBezTo>
                    <a:pt x="23177" y="5697"/>
                    <a:pt x="22567" y="5536"/>
                    <a:pt x="22043" y="5215"/>
                  </a:cubicBezTo>
                  <a:cubicBezTo>
                    <a:pt x="21529" y="4886"/>
                    <a:pt x="21035" y="4409"/>
                    <a:pt x="20447" y="4409"/>
                  </a:cubicBezTo>
                  <a:cubicBezTo>
                    <a:pt x="20422" y="4409"/>
                    <a:pt x="20398" y="4410"/>
                    <a:pt x="20373" y="4412"/>
                  </a:cubicBezTo>
                  <a:cubicBezTo>
                    <a:pt x="20162" y="4420"/>
                    <a:pt x="19951" y="4495"/>
                    <a:pt x="19740" y="4495"/>
                  </a:cubicBezTo>
                  <a:cubicBezTo>
                    <a:pt x="19683" y="4495"/>
                    <a:pt x="19627" y="4490"/>
                    <a:pt x="19570" y="4476"/>
                  </a:cubicBezTo>
                  <a:cubicBezTo>
                    <a:pt x="19120" y="4369"/>
                    <a:pt x="18927" y="3802"/>
                    <a:pt x="18499" y="3673"/>
                  </a:cubicBezTo>
                  <a:cubicBezTo>
                    <a:pt x="18349" y="3630"/>
                    <a:pt x="18199" y="3630"/>
                    <a:pt x="18050" y="3577"/>
                  </a:cubicBezTo>
                  <a:cubicBezTo>
                    <a:pt x="17814" y="3481"/>
                    <a:pt x="17675" y="3234"/>
                    <a:pt x="17504" y="3042"/>
                  </a:cubicBezTo>
                  <a:cubicBezTo>
                    <a:pt x="17054" y="2571"/>
                    <a:pt x="16326" y="2560"/>
                    <a:pt x="15673" y="2496"/>
                  </a:cubicBezTo>
                  <a:cubicBezTo>
                    <a:pt x="13468" y="2249"/>
                    <a:pt x="11520" y="1008"/>
                    <a:pt x="9475" y="141"/>
                  </a:cubicBezTo>
                  <a:cubicBezTo>
                    <a:pt x="9313" y="80"/>
                    <a:pt x="9152" y="1"/>
                    <a:pt x="8973" y="1"/>
                  </a:cubicBezTo>
                  <a:close/>
                </a:path>
              </a:pathLst>
            </a:custGeom>
            <a:solidFill>
              <a:srgbClr val="E8DE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6" name="Google Shape;2470;p127">
              <a:extLst>
                <a:ext uri="{FF2B5EF4-FFF2-40B4-BE49-F238E27FC236}">
                  <a16:creationId xmlns:a16="http://schemas.microsoft.com/office/drawing/2014/main" id="{4F108681-5F06-6476-1034-2A69A640F232}"/>
                </a:ext>
              </a:extLst>
            </p:cNvPr>
            <p:cNvSpPr/>
            <p:nvPr/>
          </p:nvSpPr>
          <p:spPr>
            <a:xfrm>
              <a:off x="-1" y="5179791"/>
              <a:ext cx="11985731" cy="1693965"/>
            </a:xfrm>
            <a:custGeom>
              <a:avLst/>
              <a:gdLst/>
              <a:ahLst/>
              <a:cxnLst/>
              <a:rect l="l" t="t" r="r" b="b"/>
              <a:pathLst>
                <a:path w="51043" h="7214" extrusionOk="0">
                  <a:moveTo>
                    <a:pt x="5763" y="1"/>
                  </a:moveTo>
                  <a:cubicBezTo>
                    <a:pt x="5251" y="1"/>
                    <a:pt x="4739" y="214"/>
                    <a:pt x="4219" y="266"/>
                  </a:cubicBezTo>
                  <a:cubicBezTo>
                    <a:pt x="4091" y="281"/>
                    <a:pt x="3964" y="288"/>
                    <a:pt x="3836" y="288"/>
                  </a:cubicBezTo>
                  <a:cubicBezTo>
                    <a:pt x="3264" y="288"/>
                    <a:pt x="2695" y="159"/>
                    <a:pt x="2122" y="159"/>
                  </a:cubicBezTo>
                  <a:cubicBezTo>
                    <a:pt x="2033" y="159"/>
                    <a:pt x="1943" y="162"/>
                    <a:pt x="1853" y="169"/>
                  </a:cubicBezTo>
                  <a:cubicBezTo>
                    <a:pt x="1414" y="207"/>
                    <a:pt x="960" y="341"/>
                    <a:pt x="527" y="341"/>
                  </a:cubicBezTo>
                  <a:cubicBezTo>
                    <a:pt x="347" y="341"/>
                    <a:pt x="171" y="318"/>
                    <a:pt x="1" y="255"/>
                  </a:cubicBezTo>
                  <a:lnTo>
                    <a:pt x="1" y="7213"/>
                  </a:lnTo>
                  <a:lnTo>
                    <a:pt x="51043" y="7213"/>
                  </a:lnTo>
                  <a:cubicBezTo>
                    <a:pt x="51000" y="7117"/>
                    <a:pt x="50882" y="7010"/>
                    <a:pt x="50786" y="6999"/>
                  </a:cubicBezTo>
                  <a:cubicBezTo>
                    <a:pt x="50689" y="6989"/>
                    <a:pt x="50604" y="6935"/>
                    <a:pt x="50518" y="6903"/>
                  </a:cubicBezTo>
                  <a:cubicBezTo>
                    <a:pt x="50133" y="6785"/>
                    <a:pt x="49812" y="6518"/>
                    <a:pt x="49437" y="6357"/>
                  </a:cubicBezTo>
                  <a:cubicBezTo>
                    <a:pt x="48977" y="6154"/>
                    <a:pt x="48463" y="6143"/>
                    <a:pt x="47960" y="6121"/>
                  </a:cubicBezTo>
                  <a:cubicBezTo>
                    <a:pt x="47103" y="6068"/>
                    <a:pt x="46247" y="5972"/>
                    <a:pt x="45412" y="5822"/>
                  </a:cubicBezTo>
                  <a:cubicBezTo>
                    <a:pt x="45230" y="5790"/>
                    <a:pt x="45048" y="5757"/>
                    <a:pt x="44898" y="5661"/>
                  </a:cubicBezTo>
                  <a:cubicBezTo>
                    <a:pt x="44769" y="5575"/>
                    <a:pt x="44662" y="5447"/>
                    <a:pt x="44513" y="5361"/>
                  </a:cubicBezTo>
                  <a:cubicBezTo>
                    <a:pt x="44374" y="5288"/>
                    <a:pt x="44220" y="5270"/>
                    <a:pt x="44060" y="5270"/>
                  </a:cubicBezTo>
                  <a:cubicBezTo>
                    <a:pt x="43915" y="5270"/>
                    <a:pt x="43766" y="5285"/>
                    <a:pt x="43619" y="5285"/>
                  </a:cubicBezTo>
                  <a:cubicBezTo>
                    <a:pt x="43504" y="5285"/>
                    <a:pt x="43390" y="5276"/>
                    <a:pt x="43281" y="5244"/>
                  </a:cubicBezTo>
                  <a:cubicBezTo>
                    <a:pt x="43078" y="5179"/>
                    <a:pt x="42907" y="5030"/>
                    <a:pt x="42703" y="4955"/>
                  </a:cubicBezTo>
                  <a:cubicBezTo>
                    <a:pt x="42468" y="4858"/>
                    <a:pt x="42179" y="4858"/>
                    <a:pt x="41933" y="4848"/>
                  </a:cubicBezTo>
                  <a:cubicBezTo>
                    <a:pt x="40327" y="4815"/>
                    <a:pt x="38721" y="4505"/>
                    <a:pt x="37222" y="3948"/>
                  </a:cubicBezTo>
                  <a:cubicBezTo>
                    <a:pt x="37180" y="3938"/>
                    <a:pt x="37147" y="3916"/>
                    <a:pt x="37115" y="3905"/>
                  </a:cubicBezTo>
                  <a:cubicBezTo>
                    <a:pt x="36809" y="4089"/>
                    <a:pt x="36471" y="4159"/>
                    <a:pt x="36122" y="4159"/>
                  </a:cubicBezTo>
                  <a:cubicBezTo>
                    <a:pt x="35532" y="4159"/>
                    <a:pt x="34908" y="3957"/>
                    <a:pt x="34343" y="3756"/>
                  </a:cubicBezTo>
                  <a:cubicBezTo>
                    <a:pt x="33583" y="3477"/>
                    <a:pt x="32833" y="3210"/>
                    <a:pt x="32063" y="2931"/>
                  </a:cubicBezTo>
                  <a:cubicBezTo>
                    <a:pt x="31827" y="2835"/>
                    <a:pt x="31581" y="2760"/>
                    <a:pt x="31313" y="2717"/>
                  </a:cubicBezTo>
                  <a:cubicBezTo>
                    <a:pt x="31224" y="2706"/>
                    <a:pt x="31135" y="2702"/>
                    <a:pt x="31046" y="2702"/>
                  </a:cubicBezTo>
                  <a:cubicBezTo>
                    <a:pt x="30861" y="2702"/>
                    <a:pt x="30676" y="2718"/>
                    <a:pt x="30493" y="2718"/>
                  </a:cubicBezTo>
                  <a:cubicBezTo>
                    <a:pt x="30336" y="2718"/>
                    <a:pt x="30181" y="2707"/>
                    <a:pt x="30029" y="2664"/>
                  </a:cubicBezTo>
                  <a:cubicBezTo>
                    <a:pt x="29729" y="2578"/>
                    <a:pt x="29472" y="2385"/>
                    <a:pt x="29161" y="2300"/>
                  </a:cubicBezTo>
                  <a:cubicBezTo>
                    <a:pt x="29064" y="2276"/>
                    <a:pt x="28964" y="2267"/>
                    <a:pt x="28864" y="2267"/>
                  </a:cubicBezTo>
                  <a:cubicBezTo>
                    <a:pt x="28503" y="2267"/>
                    <a:pt x="28128" y="2385"/>
                    <a:pt x="27759" y="2385"/>
                  </a:cubicBezTo>
                  <a:cubicBezTo>
                    <a:pt x="27245" y="2385"/>
                    <a:pt x="26785" y="2171"/>
                    <a:pt x="26282" y="2086"/>
                  </a:cubicBezTo>
                  <a:cubicBezTo>
                    <a:pt x="26090" y="2052"/>
                    <a:pt x="25895" y="2041"/>
                    <a:pt x="25700" y="2041"/>
                  </a:cubicBezTo>
                  <a:cubicBezTo>
                    <a:pt x="25240" y="2041"/>
                    <a:pt x="24774" y="2105"/>
                    <a:pt x="24313" y="2105"/>
                  </a:cubicBezTo>
                  <a:cubicBezTo>
                    <a:pt x="24086" y="2105"/>
                    <a:pt x="23860" y="2090"/>
                    <a:pt x="23638" y="2043"/>
                  </a:cubicBezTo>
                  <a:cubicBezTo>
                    <a:pt x="22987" y="1915"/>
                    <a:pt x="22364" y="1542"/>
                    <a:pt x="21718" y="1542"/>
                  </a:cubicBezTo>
                  <a:cubicBezTo>
                    <a:pt x="21662" y="1542"/>
                    <a:pt x="21606" y="1544"/>
                    <a:pt x="21550" y="1550"/>
                  </a:cubicBezTo>
                  <a:cubicBezTo>
                    <a:pt x="21561" y="1690"/>
                    <a:pt x="21572" y="1818"/>
                    <a:pt x="21604" y="1957"/>
                  </a:cubicBezTo>
                  <a:cubicBezTo>
                    <a:pt x="21532" y="1982"/>
                    <a:pt x="21461" y="1993"/>
                    <a:pt x="21391" y="1993"/>
                  </a:cubicBezTo>
                  <a:cubicBezTo>
                    <a:pt x="21010" y="1993"/>
                    <a:pt x="20647" y="1670"/>
                    <a:pt x="20276" y="1508"/>
                  </a:cubicBezTo>
                  <a:cubicBezTo>
                    <a:pt x="20070" y="1421"/>
                    <a:pt x="19862" y="1386"/>
                    <a:pt x="19653" y="1386"/>
                  </a:cubicBezTo>
                  <a:cubicBezTo>
                    <a:pt x="18654" y="1386"/>
                    <a:pt x="17620" y="2197"/>
                    <a:pt x="16553" y="2197"/>
                  </a:cubicBezTo>
                  <a:cubicBezTo>
                    <a:pt x="16509" y="2197"/>
                    <a:pt x="16466" y="2195"/>
                    <a:pt x="16422" y="2193"/>
                  </a:cubicBezTo>
                  <a:cubicBezTo>
                    <a:pt x="15738" y="2412"/>
                    <a:pt x="14742" y="2631"/>
                    <a:pt x="13939" y="2631"/>
                  </a:cubicBezTo>
                  <a:cubicBezTo>
                    <a:pt x="13800" y="2631"/>
                    <a:pt x="13667" y="2624"/>
                    <a:pt x="13543" y="2610"/>
                  </a:cubicBezTo>
                  <a:cubicBezTo>
                    <a:pt x="13040" y="2546"/>
                    <a:pt x="12569" y="2353"/>
                    <a:pt x="12065" y="2300"/>
                  </a:cubicBezTo>
                  <a:cubicBezTo>
                    <a:pt x="11913" y="2281"/>
                    <a:pt x="11759" y="2273"/>
                    <a:pt x="11603" y="2273"/>
                  </a:cubicBezTo>
                  <a:cubicBezTo>
                    <a:pt x="10983" y="2273"/>
                    <a:pt x="10347" y="2395"/>
                    <a:pt x="9743" y="2395"/>
                  </a:cubicBezTo>
                  <a:cubicBezTo>
                    <a:pt x="9310" y="2395"/>
                    <a:pt x="8894" y="2332"/>
                    <a:pt x="8511" y="2118"/>
                  </a:cubicBezTo>
                  <a:cubicBezTo>
                    <a:pt x="7580" y="1593"/>
                    <a:pt x="7163" y="276"/>
                    <a:pt x="6124" y="41"/>
                  </a:cubicBezTo>
                  <a:cubicBezTo>
                    <a:pt x="6004" y="12"/>
                    <a:pt x="5883" y="1"/>
                    <a:pt x="5763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70B9AB70-C5F9-5555-6A48-FAFF599F940C}"/>
              </a:ext>
            </a:extLst>
          </p:cNvPr>
          <p:cNvSpPr>
            <a:spLocks noChangeAspect="1"/>
          </p:cNvSpPr>
          <p:nvPr userDrawn="1"/>
        </p:nvSpPr>
        <p:spPr>
          <a:xfrm>
            <a:off x="496525" y="1706357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C44F8EE7-BB75-C62D-E56A-8C215534018F}"/>
              </a:ext>
            </a:extLst>
          </p:cNvPr>
          <p:cNvSpPr>
            <a:spLocks noChangeAspect="1"/>
          </p:cNvSpPr>
          <p:nvPr userDrawn="1"/>
        </p:nvSpPr>
        <p:spPr>
          <a:xfrm>
            <a:off x="489536" y="4065270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32">
            <a:extLst>
              <a:ext uri="{FF2B5EF4-FFF2-40B4-BE49-F238E27FC236}">
                <a16:creationId xmlns:a16="http://schemas.microsoft.com/office/drawing/2014/main" id="{F88BCB9D-F2B0-5D41-CA3C-1EB5FE3F2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7" name="Текст 37">
            <a:extLst>
              <a:ext uri="{FF2B5EF4-FFF2-40B4-BE49-F238E27FC236}">
                <a16:creationId xmlns:a16="http://schemas.microsoft.com/office/drawing/2014/main" id="{CAFE8E74-DFA5-51BA-3A24-16B5CE188F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1600" y="2199600"/>
            <a:ext cx="9515308" cy="1666800"/>
          </a:xfrm>
          <a:prstGeom prst="rect">
            <a:avLst/>
          </a:prstGeom>
        </p:spPr>
        <p:txBody>
          <a:bodyPr vert="horz" wrap="square" lIns="108000" tIns="108000" rIns="108000" bIns="108000" rtlCol="0">
            <a:norm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>
                <a:effectLst/>
                <a:cs typeface="Times New Roman" panose="02020603050405020304" pitchFamily="18" charset="0"/>
              </a:defRPr>
            </a:lvl1pPr>
          </a:lstStyle>
          <a:p>
            <a:pPr lvl="0">
              <a:buFontTx/>
              <a:buBlip>
                <a:blip r:embed="rId3"/>
              </a:buBlip>
            </a:pPr>
            <a:r>
              <a:rPr lang="ru-RU" dirty="0"/>
              <a:t>Основной текст</a:t>
            </a:r>
          </a:p>
        </p:txBody>
      </p:sp>
      <p:sp>
        <p:nvSpPr>
          <p:cNvPr id="48" name="Текст 37">
            <a:extLst>
              <a:ext uri="{FF2B5EF4-FFF2-40B4-BE49-F238E27FC236}">
                <a16:creationId xmlns:a16="http://schemas.microsoft.com/office/drawing/2014/main" id="{737E1C3D-7242-EA99-D62F-F541F7A1FA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7321" y="4630858"/>
            <a:ext cx="9515308" cy="1666800"/>
          </a:xfrm>
          <a:prstGeom prst="rect">
            <a:avLst/>
          </a:prstGeom>
        </p:spPr>
        <p:txBody>
          <a:bodyPr vert="horz" wrap="square" lIns="108000" tIns="108000" rIns="108000" bIns="108000" rtlCol="0">
            <a:norm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>
                <a:effectLst/>
                <a:cs typeface="Times New Roman" panose="02020603050405020304" pitchFamily="18" charset="0"/>
              </a:defRPr>
            </a:lvl1pPr>
          </a:lstStyle>
          <a:p>
            <a:pPr marL="228600" lvl="0" indent="-228600"/>
            <a:r>
              <a:rPr lang="ru-RU" dirty="0"/>
              <a:t>Основной текст</a:t>
            </a:r>
          </a:p>
        </p:txBody>
      </p:sp>
      <p:sp>
        <p:nvSpPr>
          <p:cNvPr id="49" name="Текст 37">
            <a:extLst>
              <a:ext uri="{FF2B5EF4-FFF2-40B4-BE49-F238E27FC236}">
                <a16:creationId xmlns:a16="http://schemas.microsoft.com/office/drawing/2014/main" id="{1D249ACF-20C8-284C-E619-67373D1CA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1600" y="1684800"/>
            <a:ext cx="771110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0" name="Текст 37">
            <a:extLst>
              <a:ext uri="{FF2B5EF4-FFF2-40B4-BE49-F238E27FC236}">
                <a16:creationId xmlns:a16="http://schemas.microsoft.com/office/drawing/2014/main" id="{E9D44F32-1A8B-05E3-4AEA-63C4644146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7321" y="4069259"/>
            <a:ext cx="771110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" name="Рисунок 14">
            <a:extLst>
              <a:ext uri="{FF2B5EF4-FFF2-40B4-BE49-F238E27FC236}">
                <a16:creationId xmlns:a16="http://schemas.microsoft.com/office/drawing/2014/main" id="{7816A22B-2870-EB11-D8C3-0C127B9173D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71824" y="4137270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sp>
        <p:nvSpPr>
          <p:cNvPr id="3" name="Рисунок 14">
            <a:extLst>
              <a:ext uri="{FF2B5EF4-FFF2-40B4-BE49-F238E27FC236}">
                <a16:creationId xmlns:a16="http://schemas.microsoft.com/office/drawing/2014/main" id="{23BFBE47-A067-BD7E-D067-23B1FC0675D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76103" y="1776782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DFDEDD-F2F7-0CD4-58F7-5D574B8D6ADD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111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1. Подложка горы без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81FB8E9-63AA-543F-9786-E83D9255940C}"/>
              </a:ext>
            </a:extLst>
          </p:cNvPr>
          <p:cNvGrpSpPr/>
          <p:nvPr userDrawn="1"/>
        </p:nvGrpSpPr>
        <p:grpSpPr>
          <a:xfrm flipH="1">
            <a:off x="206269" y="4225714"/>
            <a:ext cx="11985731" cy="2635388"/>
            <a:chOff x="-1" y="4238368"/>
            <a:chExt cx="11985731" cy="2635388"/>
          </a:xfrm>
        </p:grpSpPr>
        <p:sp>
          <p:nvSpPr>
            <p:cNvPr id="5" name="Google Shape;2469;p127">
              <a:extLst>
                <a:ext uri="{FF2B5EF4-FFF2-40B4-BE49-F238E27FC236}">
                  <a16:creationId xmlns:a16="http://schemas.microsoft.com/office/drawing/2014/main" id="{D0E2492D-0A11-9679-E06C-DC9C0DCDE6A4}"/>
                </a:ext>
              </a:extLst>
            </p:cNvPr>
            <p:cNvSpPr/>
            <p:nvPr/>
          </p:nvSpPr>
          <p:spPr>
            <a:xfrm>
              <a:off x="0" y="4238368"/>
              <a:ext cx="8712861" cy="2333841"/>
            </a:xfrm>
            <a:custGeom>
              <a:avLst/>
              <a:gdLst/>
              <a:ahLst/>
              <a:cxnLst/>
              <a:rect l="l" t="t" r="r" b="b"/>
              <a:pathLst>
                <a:path w="37105" h="9939" extrusionOk="0">
                  <a:moveTo>
                    <a:pt x="8973" y="1"/>
                  </a:moveTo>
                  <a:cubicBezTo>
                    <a:pt x="8962" y="1"/>
                    <a:pt x="8951" y="1"/>
                    <a:pt x="8940" y="1"/>
                  </a:cubicBezTo>
                  <a:cubicBezTo>
                    <a:pt x="8758" y="1"/>
                    <a:pt x="8576" y="98"/>
                    <a:pt x="8404" y="173"/>
                  </a:cubicBezTo>
                  <a:cubicBezTo>
                    <a:pt x="6724" y="1008"/>
                    <a:pt x="5022" y="1821"/>
                    <a:pt x="3330" y="2656"/>
                  </a:cubicBezTo>
                  <a:cubicBezTo>
                    <a:pt x="2741" y="2935"/>
                    <a:pt x="2142" y="3320"/>
                    <a:pt x="1649" y="3737"/>
                  </a:cubicBezTo>
                  <a:cubicBezTo>
                    <a:pt x="793" y="4444"/>
                    <a:pt x="1" y="4690"/>
                    <a:pt x="1" y="4690"/>
                  </a:cubicBezTo>
                  <a:lnTo>
                    <a:pt x="1" y="6028"/>
                  </a:lnTo>
                  <a:cubicBezTo>
                    <a:pt x="168" y="6091"/>
                    <a:pt x="342" y="6114"/>
                    <a:pt x="520" y="6114"/>
                  </a:cubicBezTo>
                  <a:cubicBezTo>
                    <a:pt x="950" y="6114"/>
                    <a:pt x="1407" y="5981"/>
                    <a:pt x="1853" y="5943"/>
                  </a:cubicBezTo>
                  <a:cubicBezTo>
                    <a:pt x="1943" y="5935"/>
                    <a:pt x="2033" y="5932"/>
                    <a:pt x="2123" y="5932"/>
                  </a:cubicBezTo>
                  <a:cubicBezTo>
                    <a:pt x="2699" y="5932"/>
                    <a:pt x="3278" y="6061"/>
                    <a:pt x="3844" y="6061"/>
                  </a:cubicBezTo>
                  <a:cubicBezTo>
                    <a:pt x="3969" y="6061"/>
                    <a:pt x="4094" y="6055"/>
                    <a:pt x="4219" y="6039"/>
                  </a:cubicBezTo>
                  <a:cubicBezTo>
                    <a:pt x="4736" y="5979"/>
                    <a:pt x="5246" y="5773"/>
                    <a:pt x="5754" y="5773"/>
                  </a:cubicBezTo>
                  <a:cubicBezTo>
                    <a:pt x="5878" y="5773"/>
                    <a:pt x="6001" y="5785"/>
                    <a:pt x="6124" y="5814"/>
                  </a:cubicBezTo>
                  <a:cubicBezTo>
                    <a:pt x="7163" y="6050"/>
                    <a:pt x="7580" y="7356"/>
                    <a:pt x="8511" y="7891"/>
                  </a:cubicBezTo>
                  <a:cubicBezTo>
                    <a:pt x="8894" y="8106"/>
                    <a:pt x="9310" y="8168"/>
                    <a:pt x="9743" y="8168"/>
                  </a:cubicBezTo>
                  <a:cubicBezTo>
                    <a:pt x="10347" y="8168"/>
                    <a:pt x="10983" y="8046"/>
                    <a:pt x="11603" y="8046"/>
                  </a:cubicBezTo>
                  <a:cubicBezTo>
                    <a:pt x="11759" y="8046"/>
                    <a:pt x="11913" y="8054"/>
                    <a:pt x="12065" y="8073"/>
                  </a:cubicBezTo>
                  <a:cubicBezTo>
                    <a:pt x="12569" y="8137"/>
                    <a:pt x="13040" y="8330"/>
                    <a:pt x="13543" y="8383"/>
                  </a:cubicBezTo>
                  <a:cubicBezTo>
                    <a:pt x="13674" y="8400"/>
                    <a:pt x="13814" y="8408"/>
                    <a:pt x="13961" y="8408"/>
                  </a:cubicBezTo>
                  <a:cubicBezTo>
                    <a:pt x="14758" y="8408"/>
                    <a:pt x="15735" y="8183"/>
                    <a:pt x="16422" y="7966"/>
                  </a:cubicBezTo>
                  <a:cubicBezTo>
                    <a:pt x="16471" y="7969"/>
                    <a:pt x="16519" y="7971"/>
                    <a:pt x="16567" y="7971"/>
                  </a:cubicBezTo>
                  <a:cubicBezTo>
                    <a:pt x="17626" y="7971"/>
                    <a:pt x="18663" y="7164"/>
                    <a:pt x="19663" y="7164"/>
                  </a:cubicBezTo>
                  <a:cubicBezTo>
                    <a:pt x="19869" y="7164"/>
                    <a:pt x="20073" y="7198"/>
                    <a:pt x="20276" y="7281"/>
                  </a:cubicBezTo>
                  <a:cubicBezTo>
                    <a:pt x="20643" y="7442"/>
                    <a:pt x="21003" y="7760"/>
                    <a:pt x="21380" y="7760"/>
                  </a:cubicBezTo>
                  <a:cubicBezTo>
                    <a:pt x="21454" y="7760"/>
                    <a:pt x="21528" y="7748"/>
                    <a:pt x="21604" y="7720"/>
                  </a:cubicBezTo>
                  <a:cubicBezTo>
                    <a:pt x="21593" y="7591"/>
                    <a:pt x="21572" y="7452"/>
                    <a:pt x="21550" y="7324"/>
                  </a:cubicBezTo>
                  <a:cubicBezTo>
                    <a:pt x="21612" y="7316"/>
                    <a:pt x="21673" y="7313"/>
                    <a:pt x="21734" y="7313"/>
                  </a:cubicBezTo>
                  <a:cubicBezTo>
                    <a:pt x="22380" y="7313"/>
                    <a:pt x="22982" y="7699"/>
                    <a:pt x="23638" y="7816"/>
                  </a:cubicBezTo>
                  <a:cubicBezTo>
                    <a:pt x="23864" y="7861"/>
                    <a:pt x="24092" y="7876"/>
                    <a:pt x="24321" y="7876"/>
                  </a:cubicBezTo>
                  <a:cubicBezTo>
                    <a:pt x="24776" y="7876"/>
                    <a:pt x="25236" y="7817"/>
                    <a:pt x="25693" y="7817"/>
                  </a:cubicBezTo>
                  <a:cubicBezTo>
                    <a:pt x="25890" y="7817"/>
                    <a:pt x="26086" y="7828"/>
                    <a:pt x="26282" y="7859"/>
                  </a:cubicBezTo>
                  <a:cubicBezTo>
                    <a:pt x="26774" y="7934"/>
                    <a:pt x="27256" y="8159"/>
                    <a:pt x="27759" y="8159"/>
                  </a:cubicBezTo>
                  <a:cubicBezTo>
                    <a:pt x="28119" y="8159"/>
                    <a:pt x="28493" y="8041"/>
                    <a:pt x="28859" y="8041"/>
                  </a:cubicBezTo>
                  <a:cubicBezTo>
                    <a:pt x="28960" y="8041"/>
                    <a:pt x="29061" y="8050"/>
                    <a:pt x="29161" y="8073"/>
                  </a:cubicBezTo>
                  <a:cubicBezTo>
                    <a:pt x="29472" y="8159"/>
                    <a:pt x="29740" y="8351"/>
                    <a:pt x="30029" y="8437"/>
                  </a:cubicBezTo>
                  <a:cubicBezTo>
                    <a:pt x="30181" y="8480"/>
                    <a:pt x="30336" y="8492"/>
                    <a:pt x="30493" y="8492"/>
                  </a:cubicBezTo>
                  <a:cubicBezTo>
                    <a:pt x="30676" y="8492"/>
                    <a:pt x="30861" y="8476"/>
                    <a:pt x="31046" y="8476"/>
                  </a:cubicBezTo>
                  <a:cubicBezTo>
                    <a:pt x="31135" y="8476"/>
                    <a:pt x="31224" y="8479"/>
                    <a:pt x="31313" y="8491"/>
                  </a:cubicBezTo>
                  <a:cubicBezTo>
                    <a:pt x="31570" y="8512"/>
                    <a:pt x="31806" y="8608"/>
                    <a:pt x="32063" y="8705"/>
                  </a:cubicBezTo>
                  <a:cubicBezTo>
                    <a:pt x="32823" y="8983"/>
                    <a:pt x="33572" y="9251"/>
                    <a:pt x="34343" y="9529"/>
                  </a:cubicBezTo>
                  <a:cubicBezTo>
                    <a:pt x="34895" y="9742"/>
                    <a:pt x="35513" y="9938"/>
                    <a:pt x="36097" y="9938"/>
                  </a:cubicBezTo>
                  <a:cubicBezTo>
                    <a:pt x="36453" y="9938"/>
                    <a:pt x="36797" y="9865"/>
                    <a:pt x="37105" y="9679"/>
                  </a:cubicBezTo>
                  <a:cubicBezTo>
                    <a:pt x="36805" y="9561"/>
                    <a:pt x="36494" y="9454"/>
                    <a:pt x="36173" y="9422"/>
                  </a:cubicBezTo>
                  <a:cubicBezTo>
                    <a:pt x="36119" y="9419"/>
                    <a:pt x="36064" y="9419"/>
                    <a:pt x="36008" y="9419"/>
                  </a:cubicBezTo>
                  <a:cubicBezTo>
                    <a:pt x="35914" y="9419"/>
                    <a:pt x="35817" y="9421"/>
                    <a:pt x="35722" y="9421"/>
                  </a:cubicBezTo>
                  <a:cubicBezTo>
                    <a:pt x="35376" y="9421"/>
                    <a:pt x="35039" y="9393"/>
                    <a:pt x="34846" y="9133"/>
                  </a:cubicBezTo>
                  <a:cubicBezTo>
                    <a:pt x="34568" y="8769"/>
                    <a:pt x="34139" y="8533"/>
                    <a:pt x="33700" y="8480"/>
                  </a:cubicBezTo>
                  <a:cubicBezTo>
                    <a:pt x="33358" y="8437"/>
                    <a:pt x="33005" y="8480"/>
                    <a:pt x="32737" y="8287"/>
                  </a:cubicBezTo>
                  <a:cubicBezTo>
                    <a:pt x="32598" y="8191"/>
                    <a:pt x="32523" y="8052"/>
                    <a:pt x="32384" y="7955"/>
                  </a:cubicBezTo>
                  <a:cubicBezTo>
                    <a:pt x="32170" y="7795"/>
                    <a:pt x="31881" y="7784"/>
                    <a:pt x="31624" y="7688"/>
                  </a:cubicBezTo>
                  <a:cubicBezTo>
                    <a:pt x="31249" y="7538"/>
                    <a:pt x="30981" y="7217"/>
                    <a:pt x="30660" y="6981"/>
                  </a:cubicBezTo>
                  <a:cubicBezTo>
                    <a:pt x="30063" y="6537"/>
                    <a:pt x="29329" y="6432"/>
                    <a:pt x="28587" y="6432"/>
                  </a:cubicBezTo>
                  <a:cubicBezTo>
                    <a:pt x="28291" y="6432"/>
                    <a:pt x="27995" y="6449"/>
                    <a:pt x="27706" y="6467"/>
                  </a:cubicBezTo>
                  <a:cubicBezTo>
                    <a:pt x="27410" y="6486"/>
                    <a:pt x="27087" y="6518"/>
                    <a:pt x="26773" y="6518"/>
                  </a:cubicBezTo>
                  <a:cubicBezTo>
                    <a:pt x="26542" y="6518"/>
                    <a:pt x="26315" y="6500"/>
                    <a:pt x="26111" y="6446"/>
                  </a:cubicBezTo>
                  <a:cubicBezTo>
                    <a:pt x="25329" y="6242"/>
                    <a:pt x="24548" y="6039"/>
                    <a:pt x="23766" y="5836"/>
                  </a:cubicBezTo>
                  <a:cubicBezTo>
                    <a:pt x="23177" y="5697"/>
                    <a:pt x="22567" y="5536"/>
                    <a:pt x="22043" y="5215"/>
                  </a:cubicBezTo>
                  <a:cubicBezTo>
                    <a:pt x="21529" y="4886"/>
                    <a:pt x="21035" y="4409"/>
                    <a:pt x="20447" y="4409"/>
                  </a:cubicBezTo>
                  <a:cubicBezTo>
                    <a:pt x="20422" y="4409"/>
                    <a:pt x="20398" y="4410"/>
                    <a:pt x="20373" y="4412"/>
                  </a:cubicBezTo>
                  <a:cubicBezTo>
                    <a:pt x="20162" y="4420"/>
                    <a:pt x="19951" y="4495"/>
                    <a:pt x="19740" y="4495"/>
                  </a:cubicBezTo>
                  <a:cubicBezTo>
                    <a:pt x="19683" y="4495"/>
                    <a:pt x="19627" y="4490"/>
                    <a:pt x="19570" y="4476"/>
                  </a:cubicBezTo>
                  <a:cubicBezTo>
                    <a:pt x="19120" y="4369"/>
                    <a:pt x="18927" y="3802"/>
                    <a:pt x="18499" y="3673"/>
                  </a:cubicBezTo>
                  <a:cubicBezTo>
                    <a:pt x="18349" y="3630"/>
                    <a:pt x="18199" y="3630"/>
                    <a:pt x="18050" y="3577"/>
                  </a:cubicBezTo>
                  <a:cubicBezTo>
                    <a:pt x="17814" y="3481"/>
                    <a:pt x="17675" y="3234"/>
                    <a:pt x="17504" y="3042"/>
                  </a:cubicBezTo>
                  <a:cubicBezTo>
                    <a:pt x="17054" y="2571"/>
                    <a:pt x="16326" y="2560"/>
                    <a:pt x="15673" y="2496"/>
                  </a:cubicBezTo>
                  <a:cubicBezTo>
                    <a:pt x="13468" y="2249"/>
                    <a:pt x="11520" y="1008"/>
                    <a:pt x="9475" y="141"/>
                  </a:cubicBezTo>
                  <a:cubicBezTo>
                    <a:pt x="9313" y="80"/>
                    <a:pt x="9152" y="1"/>
                    <a:pt x="8973" y="1"/>
                  </a:cubicBezTo>
                  <a:close/>
                </a:path>
              </a:pathLst>
            </a:custGeom>
            <a:solidFill>
              <a:srgbClr val="E8DE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6" name="Google Shape;2470;p127">
              <a:extLst>
                <a:ext uri="{FF2B5EF4-FFF2-40B4-BE49-F238E27FC236}">
                  <a16:creationId xmlns:a16="http://schemas.microsoft.com/office/drawing/2014/main" id="{4F108681-5F06-6476-1034-2A69A640F232}"/>
                </a:ext>
              </a:extLst>
            </p:cNvPr>
            <p:cNvSpPr/>
            <p:nvPr/>
          </p:nvSpPr>
          <p:spPr>
            <a:xfrm>
              <a:off x="-1" y="5179791"/>
              <a:ext cx="11985731" cy="1693965"/>
            </a:xfrm>
            <a:custGeom>
              <a:avLst/>
              <a:gdLst/>
              <a:ahLst/>
              <a:cxnLst/>
              <a:rect l="l" t="t" r="r" b="b"/>
              <a:pathLst>
                <a:path w="51043" h="7214" extrusionOk="0">
                  <a:moveTo>
                    <a:pt x="5763" y="1"/>
                  </a:moveTo>
                  <a:cubicBezTo>
                    <a:pt x="5251" y="1"/>
                    <a:pt x="4739" y="214"/>
                    <a:pt x="4219" y="266"/>
                  </a:cubicBezTo>
                  <a:cubicBezTo>
                    <a:pt x="4091" y="281"/>
                    <a:pt x="3964" y="288"/>
                    <a:pt x="3836" y="288"/>
                  </a:cubicBezTo>
                  <a:cubicBezTo>
                    <a:pt x="3264" y="288"/>
                    <a:pt x="2695" y="159"/>
                    <a:pt x="2122" y="159"/>
                  </a:cubicBezTo>
                  <a:cubicBezTo>
                    <a:pt x="2033" y="159"/>
                    <a:pt x="1943" y="162"/>
                    <a:pt x="1853" y="169"/>
                  </a:cubicBezTo>
                  <a:cubicBezTo>
                    <a:pt x="1414" y="207"/>
                    <a:pt x="960" y="341"/>
                    <a:pt x="527" y="341"/>
                  </a:cubicBezTo>
                  <a:cubicBezTo>
                    <a:pt x="347" y="341"/>
                    <a:pt x="171" y="318"/>
                    <a:pt x="1" y="255"/>
                  </a:cubicBezTo>
                  <a:lnTo>
                    <a:pt x="1" y="7213"/>
                  </a:lnTo>
                  <a:lnTo>
                    <a:pt x="51043" y="7213"/>
                  </a:lnTo>
                  <a:cubicBezTo>
                    <a:pt x="51000" y="7117"/>
                    <a:pt x="50882" y="7010"/>
                    <a:pt x="50786" y="6999"/>
                  </a:cubicBezTo>
                  <a:cubicBezTo>
                    <a:pt x="50689" y="6989"/>
                    <a:pt x="50604" y="6935"/>
                    <a:pt x="50518" y="6903"/>
                  </a:cubicBezTo>
                  <a:cubicBezTo>
                    <a:pt x="50133" y="6785"/>
                    <a:pt x="49812" y="6518"/>
                    <a:pt x="49437" y="6357"/>
                  </a:cubicBezTo>
                  <a:cubicBezTo>
                    <a:pt x="48977" y="6154"/>
                    <a:pt x="48463" y="6143"/>
                    <a:pt x="47960" y="6121"/>
                  </a:cubicBezTo>
                  <a:cubicBezTo>
                    <a:pt x="47103" y="6068"/>
                    <a:pt x="46247" y="5972"/>
                    <a:pt x="45412" y="5822"/>
                  </a:cubicBezTo>
                  <a:cubicBezTo>
                    <a:pt x="45230" y="5790"/>
                    <a:pt x="45048" y="5757"/>
                    <a:pt x="44898" y="5661"/>
                  </a:cubicBezTo>
                  <a:cubicBezTo>
                    <a:pt x="44769" y="5575"/>
                    <a:pt x="44662" y="5447"/>
                    <a:pt x="44513" y="5361"/>
                  </a:cubicBezTo>
                  <a:cubicBezTo>
                    <a:pt x="44374" y="5288"/>
                    <a:pt x="44220" y="5270"/>
                    <a:pt x="44060" y="5270"/>
                  </a:cubicBezTo>
                  <a:cubicBezTo>
                    <a:pt x="43915" y="5270"/>
                    <a:pt x="43766" y="5285"/>
                    <a:pt x="43619" y="5285"/>
                  </a:cubicBezTo>
                  <a:cubicBezTo>
                    <a:pt x="43504" y="5285"/>
                    <a:pt x="43390" y="5276"/>
                    <a:pt x="43281" y="5244"/>
                  </a:cubicBezTo>
                  <a:cubicBezTo>
                    <a:pt x="43078" y="5179"/>
                    <a:pt x="42907" y="5030"/>
                    <a:pt x="42703" y="4955"/>
                  </a:cubicBezTo>
                  <a:cubicBezTo>
                    <a:pt x="42468" y="4858"/>
                    <a:pt x="42179" y="4858"/>
                    <a:pt x="41933" y="4848"/>
                  </a:cubicBezTo>
                  <a:cubicBezTo>
                    <a:pt x="40327" y="4815"/>
                    <a:pt x="38721" y="4505"/>
                    <a:pt x="37222" y="3948"/>
                  </a:cubicBezTo>
                  <a:cubicBezTo>
                    <a:pt x="37180" y="3938"/>
                    <a:pt x="37147" y="3916"/>
                    <a:pt x="37115" y="3905"/>
                  </a:cubicBezTo>
                  <a:cubicBezTo>
                    <a:pt x="36809" y="4089"/>
                    <a:pt x="36471" y="4159"/>
                    <a:pt x="36122" y="4159"/>
                  </a:cubicBezTo>
                  <a:cubicBezTo>
                    <a:pt x="35532" y="4159"/>
                    <a:pt x="34908" y="3957"/>
                    <a:pt x="34343" y="3756"/>
                  </a:cubicBezTo>
                  <a:cubicBezTo>
                    <a:pt x="33583" y="3477"/>
                    <a:pt x="32833" y="3210"/>
                    <a:pt x="32063" y="2931"/>
                  </a:cubicBezTo>
                  <a:cubicBezTo>
                    <a:pt x="31827" y="2835"/>
                    <a:pt x="31581" y="2760"/>
                    <a:pt x="31313" y="2717"/>
                  </a:cubicBezTo>
                  <a:cubicBezTo>
                    <a:pt x="31224" y="2706"/>
                    <a:pt x="31135" y="2702"/>
                    <a:pt x="31046" y="2702"/>
                  </a:cubicBezTo>
                  <a:cubicBezTo>
                    <a:pt x="30861" y="2702"/>
                    <a:pt x="30676" y="2718"/>
                    <a:pt x="30493" y="2718"/>
                  </a:cubicBezTo>
                  <a:cubicBezTo>
                    <a:pt x="30336" y="2718"/>
                    <a:pt x="30181" y="2707"/>
                    <a:pt x="30029" y="2664"/>
                  </a:cubicBezTo>
                  <a:cubicBezTo>
                    <a:pt x="29729" y="2578"/>
                    <a:pt x="29472" y="2385"/>
                    <a:pt x="29161" y="2300"/>
                  </a:cubicBezTo>
                  <a:cubicBezTo>
                    <a:pt x="29064" y="2276"/>
                    <a:pt x="28964" y="2267"/>
                    <a:pt x="28864" y="2267"/>
                  </a:cubicBezTo>
                  <a:cubicBezTo>
                    <a:pt x="28503" y="2267"/>
                    <a:pt x="28128" y="2385"/>
                    <a:pt x="27759" y="2385"/>
                  </a:cubicBezTo>
                  <a:cubicBezTo>
                    <a:pt x="27245" y="2385"/>
                    <a:pt x="26785" y="2171"/>
                    <a:pt x="26282" y="2086"/>
                  </a:cubicBezTo>
                  <a:cubicBezTo>
                    <a:pt x="26090" y="2052"/>
                    <a:pt x="25895" y="2041"/>
                    <a:pt x="25700" y="2041"/>
                  </a:cubicBezTo>
                  <a:cubicBezTo>
                    <a:pt x="25240" y="2041"/>
                    <a:pt x="24774" y="2105"/>
                    <a:pt x="24313" y="2105"/>
                  </a:cubicBezTo>
                  <a:cubicBezTo>
                    <a:pt x="24086" y="2105"/>
                    <a:pt x="23860" y="2090"/>
                    <a:pt x="23638" y="2043"/>
                  </a:cubicBezTo>
                  <a:cubicBezTo>
                    <a:pt x="22987" y="1915"/>
                    <a:pt x="22364" y="1542"/>
                    <a:pt x="21718" y="1542"/>
                  </a:cubicBezTo>
                  <a:cubicBezTo>
                    <a:pt x="21662" y="1542"/>
                    <a:pt x="21606" y="1544"/>
                    <a:pt x="21550" y="1550"/>
                  </a:cubicBezTo>
                  <a:cubicBezTo>
                    <a:pt x="21561" y="1690"/>
                    <a:pt x="21572" y="1818"/>
                    <a:pt x="21604" y="1957"/>
                  </a:cubicBezTo>
                  <a:cubicBezTo>
                    <a:pt x="21532" y="1982"/>
                    <a:pt x="21461" y="1993"/>
                    <a:pt x="21391" y="1993"/>
                  </a:cubicBezTo>
                  <a:cubicBezTo>
                    <a:pt x="21010" y="1993"/>
                    <a:pt x="20647" y="1670"/>
                    <a:pt x="20276" y="1508"/>
                  </a:cubicBezTo>
                  <a:cubicBezTo>
                    <a:pt x="20070" y="1421"/>
                    <a:pt x="19862" y="1386"/>
                    <a:pt x="19653" y="1386"/>
                  </a:cubicBezTo>
                  <a:cubicBezTo>
                    <a:pt x="18654" y="1386"/>
                    <a:pt x="17620" y="2197"/>
                    <a:pt x="16553" y="2197"/>
                  </a:cubicBezTo>
                  <a:cubicBezTo>
                    <a:pt x="16509" y="2197"/>
                    <a:pt x="16466" y="2195"/>
                    <a:pt x="16422" y="2193"/>
                  </a:cubicBezTo>
                  <a:cubicBezTo>
                    <a:pt x="15738" y="2412"/>
                    <a:pt x="14742" y="2631"/>
                    <a:pt x="13939" y="2631"/>
                  </a:cubicBezTo>
                  <a:cubicBezTo>
                    <a:pt x="13800" y="2631"/>
                    <a:pt x="13667" y="2624"/>
                    <a:pt x="13543" y="2610"/>
                  </a:cubicBezTo>
                  <a:cubicBezTo>
                    <a:pt x="13040" y="2546"/>
                    <a:pt x="12569" y="2353"/>
                    <a:pt x="12065" y="2300"/>
                  </a:cubicBezTo>
                  <a:cubicBezTo>
                    <a:pt x="11913" y="2281"/>
                    <a:pt x="11759" y="2273"/>
                    <a:pt x="11603" y="2273"/>
                  </a:cubicBezTo>
                  <a:cubicBezTo>
                    <a:pt x="10983" y="2273"/>
                    <a:pt x="10347" y="2395"/>
                    <a:pt x="9743" y="2395"/>
                  </a:cubicBezTo>
                  <a:cubicBezTo>
                    <a:pt x="9310" y="2395"/>
                    <a:pt x="8894" y="2332"/>
                    <a:pt x="8511" y="2118"/>
                  </a:cubicBezTo>
                  <a:cubicBezTo>
                    <a:pt x="7580" y="1593"/>
                    <a:pt x="7163" y="276"/>
                    <a:pt x="6124" y="41"/>
                  </a:cubicBezTo>
                  <a:cubicBezTo>
                    <a:pt x="6004" y="12"/>
                    <a:pt x="5883" y="1"/>
                    <a:pt x="5763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46" name="Заголовок 32">
            <a:extLst>
              <a:ext uri="{FF2B5EF4-FFF2-40B4-BE49-F238E27FC236}">
                <a16:creationId xmlns:a16="http://schemas.microsoft.com/office/drawing/2014/main" id="{F88BCB9D-F2B0-5D41-CA3C-1EB5FE3F2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7" name="Текст 37">
            <a:extLst>
              <a:ext uri="{FF2B5EF4-FFF2-40B4-BE49-F238E27FC236}">
                <a16:creationId xmlns:a16="http://schemas.microsoft.com/office/drawing/2014/main" id="{CAFE8E74-DFA5-51BA-3A24-16B5CE188F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1600" y="2199600"/>
            <a:ext cx="9515308" cy="1666800"/>
          </a:xfrm>
          <a:prstGeom prst="rect">
            <a:avLst/>
          </a:prstGeom>
        </p:spPr>
        <p:txBody>
          <a:bodyPr vert="horz" wrap="square" lIns="108000" tIns="108000" rIns="108000" bIns="108000" rtlCol="0">
            <a:norm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>
                <a:effectLst/>
                <a:cs typeface="Times New Roman" panose="02020603050405020304" pitchFamily="18" charset="0"/>
              </a:defRPr>
            </a:lvl1pPr>
          </a:lstStyle>
          <a:p>
            <a:pPr lvl="0">
              <a:buFontTx/>
              <a:buBlip>
                <a:blip r:embed="rId3"/>
              </a:buBlip>
            </a:pPr>
            <a:r>
              <a:rPr lang="ru-RU" dirty="0"/>
              <a:t>Основной текст</a:t>
            </a:r>
          </a:p>
        </p:txBody>
      </p:sp>
      <p:sp>
        <p:nvSpPr>
          <p:cNvPr id="49" name="Текст 37">
            <a:extLst>
              <a:ext uri="{FF2B5EF4-FFF2-40B4-BE49-F238E27FC236}">
                <a16:creationId xmlns:a16="http://schemas.microsoft.com/office/drawing/2014/main" id="{1D249ACF-20C8-284C-E619-67373D1CA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1600" y="1684800"/>
            <a:ext cx="771110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C9498D5-2D9F-6544-E2A9-8A8DCCC99830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262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37">
            <a:extLst>
              <a:ext uri="{FF2B5EF4-FFF2-40B4-BE49-F238E27FC236}">
                <a16:creationId xmlns:a16="http://schemas.microsoft.com/office/drawing/2014/main" id="{A2C6B17C-A61D-2329-568A-07F03D05AF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3935" y="2544844"/>
            <a:ext cx="3157140" cy="3497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err="1">
                <a:latin typeface="SF Pro Text Light" pitchFamily="2" charset="0"/>
                <a:ea typeface="SF Pro Text Light" pitchFamily="2" charset="0"/>
              </a:rPr>
              <a:t>E</a:t>
            </a:r>
            <a:r>
              <a:rPr lang="en-US" sz="2000" dirty="0">
                <a:latin typeface="SF Pro Text Light" pitchFamily="2" charset="0"/>
                <a:ea typeface="SF Pro Text Light" pitchFamily="2" charset="0"/>
              </a:rPr>
              <a:t>mail</a:t>
            </a:r>
            <a:endParaRPr lang="ru-RU" sz="20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C225795B-C5E8-B4C3-D589-A50AF1A2CADF}"/>
              </a:ext>
            </a:extLst>
          </p:cNvPr>
          <p:cNvSpPr>
            <a:spLocks noChangeAspect="1"/>
          </p:cNvSpPr>
          <p:nvPr/>
        </p:nvSpPr>
        <p:spPr>
          <a:xfrm>
            <a:off x="4730873" y="2449695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C92098B-049C-C9FF-2C5E-2BAAFF017049}"/>
              </a:ext>
            </a:extLst>
          </p:cNvPr>
          <p:cNvSpPr>
            <a:spLocks noChangeAspect="1"/>
          </p:cNvSpPr>
          <p:nvPr/>
        </p:nvSpPr>
        <p:spPr>
          <a:xfrm>
            <a:off x="4730873" y="3159000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6E4FAD6D-B896-AA1A-ED12-0178A467AD14}"/>
              </a:ext>
            </a:extLst>
          </p:cNvPr>
          <p:cNvSpPr>
            <a:spLocks noChangeAspect="1"/>
          </p:cNvSpPr>
          <p:nvPr/>
        </p:nvSpPr>
        <p:spPr>
          <a:xfrm>
            <a:off x="4730873" y="3868305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13" name="Рисунок 12" descr="Конверт контур">
            <a:extLst>
              <a:ext uri="{FF2B5EF4-FFF2-40B4-BE49-F238E27FC236}">
                <a16:creationId xmlns:a16="http://schemas.microsoft.com/office/drawing/2014/main" id="{9B411A8C-E2E2-FDF1-5642-D6A1E2E8C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29346" y="2548168"/>
            <a:ext cx="343054" cy="343054"/>
          </a:xfrm>
          <a:prstGeom prst="rect">
            <a:avLst/>
          </a:prstGeom>
        </p:spPr>
      </p:pic>
      <p:pic>
        <p:nvPicPr>
          <p:cNvPr id="14" name="Рисунок 13" descr="Телефонная трубка контур">
            <a:extLst>
              <a:ext uri="{FF2B5EF4-FFF2-40B4-BE49-F238E27FC236}">
                <a16:creationId xmlns:a16="http://schemas.microsoft.com/office/drawing/2014/main" id="{2B9D41AC-2DA2-5AF9-6237-6FD74F3BF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29346" y="3254400"/>
            <a:ext cx="349200" cy="349200"/>
          </a:xfrm>
          <a:prstGeom prst="rect">
            <a:avLst/>
          </a:prstGeom>
        </p:spPr>
      </p:pic>
      <p:pic>
        <p:nvPicPr>
          <p:cNvPr id="15" name="Рисунок 14" descr="Земля контур">
            <a:extLst>
              <a:ext uri="{FF2B5EF4-FFF2-40B4-BE49-F238E27FC236}">
                <a16:creationId xmlns:a16="http://schemas.microsoft.com/office/drawing/2014/main" id="{94307226-D1C0-378F-3B89-6F46D821F9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23200" y="3963705"/>
            <a:ext cx="349200" cy="3492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35F3160-DDD2-3502-C576-059A29A7F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4216" y="1409825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Текст 37">
            <a:extLst>
              <a:ext uri="{FF2B5EF4-FFF2-40B4-BE49-F238E27FC236}">
                <a16:creationId xmlns:a16="http://schemas.microsoft.com/office/drawing/2014/main" id="{A5109967-D84E-92F8-7AAC-2E4F7EB28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43935" y="3254149"/>
            <a:ext cx="3157140" cy="3497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SF Pro Text Light" pitchFamily="2" charset="0"/>
                <a:ea typeface="SF Pro Text Light" pitchFamily="2" charset="0"/>
              </a:rPr>
              <a:t>Телефон</a:t>
            </a:r>
          </a:p>
        </p:txBody>
      </p:sp>
      <p:sp>
        <p:nvSpPr>
          <p:cNvPr id="22" name="Текст 37">
            <a:extLst>
              <a:ext uri="{FF2B5EF4-FFF2-40B4-BE49-F238E27FC236}">
                <a16:creationId xmlns:a16="http://schemas.microsoft.com/office/drawing/2014/main" id="{088738D4-6C0A-55A7-B86D-C0A9BD68C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43935" y="3963454"/>
            <a:ext cx="3157140" cy="3497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SF Pro Text Light" pitchFamily="2" charset="0"/>
                <a:ea typeface="SF Pro Text Light" pitchFamily="2" charset="0"/>
              </a:rPr>
              <a:t>Сайт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2118353E-C1DE-0582-184B-5E55DD9FF95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485772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673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37">
            <a:extLst>
              <a:ext uri="{FF2B5EF4-FFF2-40B4-BE49-F238E27FC236}">
                <a16:creationId xmlns:a16="http://schemas.microsoft.com/office/drawing/2014/main" id="{83E3148D-82E9-1411-DDF4-98BA2E8379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1714" y="2818834"/>
            <a:ext cx="3157140" cy="3497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err="1">
                <a:latin typeface="SF Pro Text Light" pitchFamily="2" charset="0"/>
                <a:ea typeface="SF Pro Text Light" pitchFamily="2" charset="0"/>
              </a:rPr>
              <a:t>E</a:t>
            </a:r>
            <a:r>
              <a:rPr lang="en-US" sz="2000" dirty="0">
                <a:latin typeface="SF Pro Text Light" pitchFamily="2" charset="0"/>
                <a:ea typeface="SF Pro Text Light" pitchFamily="2" charset="0"/>
              </a:rPr>
              <a:t>mail</a:t>
            </a:r>
            <a:endParaRPr lang="ru-RU" sz="20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E76E9A6B-37F9-12FC-BC70-5AEEBF6F70A2}"/>
              </a:ext>
            </a:extLst>
          </p:cNvPr>
          <p:cNvSpPr>
            <a:spLocks noChangeAspect="1"/>
          </p:cNvSpPr>
          <p:nvPr userDrawn="1"/>
        </p:nvSpPr>
        <p:spPr>
          <a:xfrm>
            <a:off x="7768652" y="2723685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89B8FBDF-308F-129B-8CE4-10D7FA5D07EC}"/>
              </a:ext>
            </a:extLst>
          </p:cNvPr>
          <p:cNvSpPr>
            <a:spLocks noChangeAspect="1"/>
          </p:cNvSpPr>
          <p:nvPr userDrawn="1"/>
        </p:nvSpPr>
        <p:spPr>
          <a:xfrm>
            <a:off x="7768652" y="3432990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8EDAC5F3-20AE-D4AB-7152-AB327FACCD45}"/>
              </a:ext>
            </a:extLst>
          </p:cNvPr>
          <p:cNvSpPr>
            <a:spLocks noChangeAspect="1"/>
          </p:cNvSpPr>
          <p:nvPr userDrawn="1"/>
        </p:nvSpPr>
        <p:spPr>
          <a:xfrm>
            <a:off x="7768652" y="4142295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29" name="Рисунок 28" descr="Конверт контур">
            <a:extLst>
              <a:ext uri="{FF2B5EF4-FFF2-40B4-BE49-F238E27FC236}">
                <a16:creationId xmlns:a16="http://schemas.microsoft.com/office/drawing/2014/main" id="{C8AAA9A2-E8EA-0105-A9C3-E2C4FF0B4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67125" y="2822158"/>
            <a:ext cx="343054" cy="343054"/>
          </a:xfrm>
          <a:prstGeom prst="rect">
            <a:avLst/>
          </a:prstGeom>
        </p:spPr>
      </p:pic>
      <p:pic>
        <p:nvPicPr>
          <p:cNvPr id="30" name="Рисунок 29" descr="Телефонная трубка контур">
            <a:extLst>
              <a:ext uri="{FF2B5EF4-FFF2-40B4-BE49-F238E27FC236}">
                <a16:creationId xmlns:a16="http://schemas.microsoft.com/office/drawing/2014/main" id="{72F6A678-92E2-7BCD-18F5-41A8919280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67125" y="3528390"/>
            <a:ext cx="349200" cy="349200"/>
          </a:xfrm>
          <a:prstGeom prst="rect">
            <a:avLst/>
          </a:prstGeom>
        </p:spPr>
      </p:pic>
      <p:pic>
        <p:nvPicPr>
          <p:cNvPr id="31" name="Рисунок 30" descr="Земля контур">
            <a:extLst>
              <a:ext uri="{FF2B5EF4-FFF2-40B4-BE49-F238E27FC236}">
                <a16:creationId xmlns:a16="http://schemas.microsoft.com/office/drawing/2014/main" id="{363D7E69-86E8-3B81-6DB7-3ED2A372DF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60979" y="4237695"/>
            <a:ext cx="349200" cy="349200"/>
          </a:xfrm>
          <a:prstGeom prst="rect">
            <a:avLst/>
          </a:prstGeom>
        </p:spPr>
      </p:pic>
      <p:sp>
        <p:nvSpPr>
          <p:cNvPr id="32" name="Текст 37">
            <a:extLst>
              <a:ext uri="{FF2B5EF4-FFF2-40B4-BE49-F238E27FC236}">
                <a16:creationId xmlns:a16="http://schemas.microsoft.com/office/drawing/2014/main" id="{8B94DD79-FF98-6CAE-DC64-57F3D9FDB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81714" y="3528139"/>
            <a:ext cx="3157140" cy="3497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SF Pro Text Light" pitchFamily="2" charset="0"/>
                <a:ea typeface="SF Pro Text Light" pitchFamily="2" charset="0"/>
              </a:rPr>
              <a:t>Телефон</a:t>
            </a:r>
          </a:p>
        </p:txBody>
      </p:sp>
      <p:sp>
        <p:nvSpPr>
          <p:cNvPr id="33" name="Текст 37">
            <a:extLst>
              <a:ext uri="{FF2B5EF4-FFF2-40B4-BE49-F238E27FC236}">
                <a16:creationId xmlns:a16="http://schemas.microsoft.com/office/drawing/2014/main" id="{96501B63-39AE-66E8-9D94-F50E07FE0D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81714" y="4237444"/>
            <a:ext cx="3157140" cy="3497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SF Pro Text Light" pitchFamily="2" charset="0"/>
                <a:ea typeface="SF Pro Text Light" pitchFamily="2" charset="0"/>
              </a:rPr>
              <a:t>Сайт</a:t>
            </a:r>
          </a:p>
        </p:txBody>
      </p:sp>
      <p:sp>
        <p:nvSpPr>
          <p:cNvPr id="46" name="Текст 37">
            <a:extLst>
              <a:ext uri="{FF2B5EF4-FFF2-40B4-BE49-F238E27FC236}">
                <a16:creationId xmlns:a16="http://schemas.microsoft.com/office/drawing/2014/main" id="{7328DEF4-1657-825A-A6DD-BF950E5585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00434" y="2086222"/>
            <a:ext cx="393842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50" name="Рисунок 48">
            <a:extLst>
              <a:ext uri="{FF2B5EF4-FFF2-40B4-BE49-F238E27FC236}">
                <a16:creationId xmlns:a16="http://schemas.microsoft.com/office/drawing/2014/main" id="{2E85BC74-1F4C-D099-DADF-634FEF7464A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888200" y="2261159"/>
            <a:ext cx="2415600" cy="24156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2" name="Текст 37">
            <a:extLst>
              <a:ext uri="{FF2B5EF4-FFF2-40B4-BE49-F238E27FC236}">
                <a16:creationId xmlns:a16="http://schemas.microsoft.com/office/drawing/2014/main" id="{98F3685F-5A1F-A671-88C0-49D7C9D72A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708" y="2617902"/>
            <a:ext cx="3938420" cy="1550031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lnSpc>
                <a:spcPct val="100000"/>
              </a:lnSpc>
              <a:buNone/>
              <a:defRPr lang="ru-RU" sz="3200" b="1" kern="1200" dirty="0">
                <a:solidFill>
                  <a:schemeClr val="tx2"/>
                </a:solidFill>
                <a:latin typeface="Bitter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ОБРАЗЕЦ ТЕКСТА С ПРИЗЫВОМ К ДЕЙСТВИЮ!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2F008733-38C8-BFB7-1838-1A65FAD5B78E}"/>
              </a:ext>
            </a:extLst>
          </p:cNvPr>
          <p:cNvCxnSpPr>
            <a:cxnSpLocks/>
          </p:cNvCxnSpPr>
          <p:nvPr userDrawn="1"/>
        </p:nvCxnSpPr>
        <p:spPr>
          <a:xfrm flipH="1">
            <a:off x="4216" y="1409825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CDA92FA-9B56-0909-D968-9E52315C75E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485772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837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Паспорт программы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9E820C5-2B1B-8D54-7C83-2C05FDBF35DA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2461253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FEA857-C9E3-F1E4-B2E7-010F923D4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7410" y="2543499"/>
            <a:ext cx="356400" cy="356400"/>
          </a:xfrm>
          <a:prstGeom prst="rect">
            <a:avLst/>
          </a:prstGeom>
          <a:effectLst/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52487CB6-FF95-356D-1EFA-32EDFCFFD05A}"/>
              </a:ext>
            </a:extLst>
          </p:cNvPr>
          <p:cNvSpPr>
            <a:spLocks noChangeAspect="1"/>
          </p:cNvSpPr>
          <p:nvPr/>
        </p:nvSpPr>
        <p:spPr>
          <a:xfrm>
            <a:off x="545610" y="1754432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C5527B-176E-C54E-B433-DE84B3BCB2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8011" y="1850883"/>
            <a:ext cx="356400" cy="356400"/>
          </a:xfrm>
          <a:prstGeom prst="rect">
            <a:avLst/>
          </a:prstGeom>
          <a:effectLst/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BADB8251-0216-4421-DA0E-9FBC86DCC9B5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3168074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421119A-7B70-8288-B504-A7413DBE81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35699" y="3257420"/>
            <a:ext cx="356400" cy="356400"/>
          </a:xfrm>
          <a:prstGeom prst="rect">
            <a:avLst/>
          </a:prstGeom>
          <a:effectLst/>
        </p:spPr>
      </p:pic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EB2F223-56BB-D10A-38F6-0B94643BA998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3874895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ECCBB57-8765-61CC-11D7-3D1104B1B1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37109" y="3957174"/>
            <a:ext cx="356400" cy="356400"/>
          </a:xfrm>
          <a:prstGeom prst="rect">
            <a:avLst/>
          </a:prstGeom>
          <a:effectLst/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36D1500C-EC0C-14F0-0639-E5CD93D439B5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4581716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E64C8F3-2592-9917-22A9-C2FFCB44A2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13570" y="4685434"/>
            <a:ext cx="355471" cy="355471"/>
          </a:xfrm>
          <a:prstGeom prst="rect">
            <a:avLst/>
          </a:prstGeom>
          <a:effectLst/>
        </p:spPr>
      </p:pic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5C7BE359-DE01-F74C-DBEF-BFCE2B380C87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5338023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F769826-482F-B772-7F89-007C603C149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flipH="1">
            <a:off x="634866" y="5436468"/>
            <a:ext cx="356400" cy="356400"/>
          </a:xfrm>
          <a:prstGeom prst="rect">
            <a:avLst/>
          </a:prstGeom>
          <a:effectLst/>
        </p:spPr>
      </p:pic>
      <p:sp>
        <p:nvSpPr>
          <p:cNvPr id="34" name="Заголовок 32">
            <a:extLst>
              <a:ext uri="{FF2B5EF4-FFF2-40B4-BE49-F238E27FC236}">
                <a16:creationId xmlns:a16="http://schemas.microsoft.com/office/drawing/2014/main" id="{53A1517B-F5EB-E980-F08A-D647A1F7F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F0A17702-4FEC-5565-E759-AE49C2E50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5801" y="1723016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Месяцы программы</a:t>
            </a:r>
          </a:p>
        </p:txBody>
      </p:sp>
      <p:sp>
        <p:nvSpPr>
          <p:cNvPr id="39" name="Текст 37">
            <a:extLst>
              <a:ext uri="{FF2B5EF4-FFF2-40B4-BE49-F238E27FC236}">
                <a16:creationId xmlns:a16="http://schemas.microsoft.com/office/drawing/2014/main" id="{2320A561-CDDE-628B-6DA3-C934F3F78B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801" y="2027431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b="1" kern="1200" dirty="0">
                <a:solidFill>
                  <a:schemeClr val="tx1"/>
                </a:solidFill>
                <a:latin typeface="SF Pro Text" pitchFamily="2" charset="0"/>
                <a:ea typeface="SF Pro Tex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Даты программы</a:t>
            </a:r>
          </a:p>
        </p:txBody>
      </p:sp>
      <p:sp>
        <p:nvSpPr>
          <p:cNvPr id="40" name="Текст 37">
            <a:extLst>
              <a:ext uri="{FF2B5EF4-FFF2-40B4-BE49-F238E27FC236}">
                <a16:creationId xmlns:a16="http://schemas.microsoft.com/office/drawing/2014/main" id="{08593631-0C5F-AC4D-AFBB-99A42FD663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7600" y="2588631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Кол-во ночей/кол-во </a:t>
            </a:r>
            <a:r>
              <a:rPr lang="en-US" dirty="0" err="1"/>
              <a:t>д</a:t>
            </a:r>
            <a:r>
              <a:rPr lang="ru-RU" dirty="0"/>
              <a:t>ней</a:t>
            </a:r>
          </a:p>
        </p:txBody>
      </p:sp>
      <p:sp>
        <p:nvSpPr>
          <p:cNvPr id="41" name="Текст 37">
            <a:extLst>
              <a:ext uri="{FF2B5EF4-FFF2-40B4-BE49-F238E27FC236}">
                <a16:creationId xmlns:a16="http://schemas.microsoft.com/office/drawing/2014/main" id="{D3A7F688-95B2-6DB3-D2D8-A91B9A58FB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7600" y="3282026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Размер группы</a:t>
            </a:r>
          </a:p>
        </p:txBody>
      </p:sp>
      <p:sp>
        <p:nvSpPr>
          <p:cNvPr id="42" name="Текст 37">
            <a:extLst>
              <a:ext uri="{FF2B5EF4-FFF2-40B4-BE49-F238E27FC236}">
                <a16:creationId xmlns:a16="http://schemas.microsoft.com/office/drawing/2014/main" id="{2E8217F4-7E60-178E-32F5-ECFB8EBEF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7600" y="3959930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Возрастное ограничение</a:t>
            </a:r>
          </a:p>
        </p:txBody>
      </p:sp>
      <p:sp>
        <p:nvSpPr>
          <p:cNvPr id="43" name="Текст 37">
            <a:extLst>
              <a:ext uri="{FF2B5EF4-FFF2-40B4-BE49-F238E27FC236}">
                <a16:creationId xmlns:a16="http://schemas.microsoft.com/office/drawing/2014/main" id="{EE134F2E-F599-6723-6D15-ACEB5A8DFA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7600" y="4697455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Точка старта</a:t>
            </a:r>
          </a:p>
        </p:txBody>
      </p:sp>
      <p:sp>
        <p:nvSpPr>
          <p:cNvPr id="44" name="Текст 37">
            <a:extLst>
              <a:ext uri="{FF2B5EF4-FFF2-40B4-BE49-F238E27FC236}">
                <a16:creationId xmlns:a16="http://schemas.microsoft.com/office/drawing/2014/main" id="{72D7E99F-DF72-D586-239B-6D49DB8051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7600" y="5435341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Описание </a:t>
            </a:r>
            <a:r>
              <a:rPr lang="ru-RU" dirty="0" err="1"/>
              <a:t>траснфера</a:t>
            </a:r>
            <a:endParaRPr lang="ru-RU" dirty="0"/>
          </a:p>
        </p:txBody>
      </p:sp>
      <p:sp>
        <p:nvSpPr>
          <p:cNvPr id="46" name="Рисунок 124">
            <a:extLst>
              <a:ext uri="{FF2B5EF4-FFF2-40B4-BE49-F238E27FC236}">
                <a16:creationId xmlns:a16="http://schemas.microsoft.com/office/drawing/2014/main" id="{EFEE1DFE-5A87-697E-5C01-DCF97164CC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74069" y="320237"/>
            <a:ext cx="5078210" cy="57087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15BFB2AA-DEEC-9D4A-4CAD-CD7285FEC6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95329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74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8069FD4A-2336-E071-B469-293420F121C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77275" y="1737095"/>
            <a:ext cx="8355832" cy="4554000"/>
          </a:xfrm>
          <a:custGeom>
            <a:avLst/>
            <a:gdLst>
              <a:gd name="connsiteX0" fmla="*/ 7789261 w 8355832"/>
              <a:gd name="connsiteY0" fmla="*/ 3769596 h 4554000"/>
              <a:gd name="connsiteX1" fmla="*/ 7790417 w 8355832"/>
              <a:gd name="connsiteY1" fmla="*/ 3796508 h 4554000"/>
              <a:gd name="connsiteX2" fmla="*/ 7781931 w 8355832"/>
              <a:gd name="connsiteY2" fmla="*/ 3788020 h 4554000"/>
              <a:gd name="connsiteX3" fmla="*/ 7789261 w 8355832"/>
              <a:gd name="connsiteY3" fmla="*/ 3769596 h 4554000"/>
              <a:gd name="connsiteX4" fmla="*/ 8208829 w 8355832"/>
              <a:gd name="connsiteY4" fmla="*/ 3658984 h 4554000"/>
              <a:gd name="connsiteX5" fmla="*/ 8210429 w 8355832"/>
              <a:gd name="connsiteY5" fmla="*/ 3705740 h 4554000"/>
              <a:gd name="connsiteX6" fmla="*/ 8174753 w 8355832"/>
              <a:gd name="connsiteY6" fmla="*/ 3727829 h 4554000"/>
              <a:gd name="connsiteX7" fmla="*/ 8197509 w 8355832"/>
              <a:gd name="connsiteY7" fmla="*/ 3661562 h 4554000"/>
              <a:gd name="connsiteX8" fmla="*/ 8208829 w 8355832"/>
              <a:gd name="connsiteY8" fmla="*/ 3658984 h 4554000"/>
              <a:gd name="connsiteX9" fmla="*/ 8273295 w 8355832"/>
              <a:gd name="connsiteY9" fmla="*/ 3427939 h 4554000"/>
              <a:gd name="connsiteX10" fmla="*/ 8266355 w 8355832"/>
              <a:gd name="connsiteY10" fmla="*/ 3502887 h 4554000"/>
              <a:gd name="connsiteX11" fmla="*/ 8253433 w 8355832"/>
              <a:gd name="connsiteY11" fmla="*/ 3574074 h 4554000"/>
              <a:gd name="connsiteX12" fmla="*/ 8226725 w 8355832"/>
              <a:gd name="connsiteY12" fmla="*/ 3630117 h 4554000"/>
              <a:gd name="connsiteX13" fmla="*/ 8238103 w 8355832"/>
              <a:gd name="connsiteY13" fmla="*/ 3479159 h 4554000"/>
              <a:gd name="connsiteX14" fmla="*/ 8259219 w 8355832"/>
              <a:gd name="connsiteY14" fmla="*/ 3449546 h 4554000"/>
              <a:gd name="connsiteX15" fmla="*/ 8273295 w 8355832"/>
              <a:gd name="connsiteY15" fmla="*/ 3427939 h 4554000"/>
              <a:gd name="connsiteX16" fmla="*/ 8315431 w 8355832"/>
              <a:gd name="connsiteY16" fmla="*/ 3294247 h 4554000"/>
              <a:gd name="connsiteX17" fmla="*/ 8315431 w 8355832"/>
              <a:gd name="connsiteY17" fmla="*/ 3364565 h 4554000"/>
              <a:gd name="connsiteX18" fmla="*/ 8302415 w 8355832"/>
              <a:gd name="connsiteY18" fmla="*/ 3347878 h 4554000"/>
              <a:gd name="connsiteX19" fmla="*/ 8315431 w 8355832"/>
              <a:gd name="connsiteY19" fmla="*/ 3294247 h 4554000"/>
              <a:gd name="connsiteX20" fmla="*/ 8347889 w 8355832"/>
              <a:gd name="connsiteY20" fmla="*/ 3112675 h 4554000"/>
              <a:gd name="connsiteX21" fmla="*/ 8352939 w 8355832"/>
              <a:gd name="connsiteY21" fmla="*/ 3114737 h 4554000"/>
              <a:gd name="connsiteX22" fmla="*/ 8352939 w 8355832"/>
              <a:gd name="connsiteY22" fmla="*/ 3149944 h 4554000"/>
              <a:gd name="connsiteX23" fmla="*/ 8345805 w 8355832"/>
              <a:gd name="connsiteY23" fmla="*/ 3132389 h 4554000"/>
              <a:gd name="connsiteX24" fmla="*/ 8347889 w 8355832"/>
              <a:gd name="connsiteY24" fmla="*/ 3112675 h 4554000"/>
              <a:gd name="connsiteX25" fmla="*/ 6949815 w 8355832"/>
              <a:gd name="connsiteY25" fmla="*/ 3047890 h 4554000"/>
              <a:gd name="connsiteX26" fmla="*/ 6964663 w 8355832"/>
              <a:gd name="connsiteY26" fmla="*/ 3061974 h 4554000"/>
              <a:gd name="connsiteX27" fmla="*/ 6958493 w 8355832"/>
              <a:gd name="connsiteY27" fmla="*/ 3076057 h 4554000"/>
              <a:gd name="connsiteX28" fmla="*/ 6943643 w 8355832"/>
              <a:gd name="connsiteY28" fmla="*/ 3061974 h 4554000"/>
              <a:gd name="connsiteX29" fmla="*/ 6949815 w 8355832"/>
              <a:gd name="connsiteY29" fmla="*/ 3047890 h 4554000"/>
              <a:gd name="connsiteX30" fmla="*/ 7277949 w 8355832"/>
              <a:gd name="connsiteY30" fmla="*/ 2894642 h 4554000"/>
              <a:gd name="connsiteX31" fmla="*/ 7302911 w 8355832"/>
              <a:gd name="connsiteY31" fmla="*/ 2929632 h 4554000"/>
              <a:gd name="connsiteX32" fmla="*/ 7344757 w 8355832"/>
              <a:gd name="connsiteY32" fmla="*/ 2973521 h 4554000"/>
              <a:gd name="connsiteX33" fmla="*/ 7372719 w 8355832"/>
              <a:gd name="connsiteY33" fmla="*/ 3000722 h 4554000"/>
              <a:gd name="connsiteX34" fmla="*/ 7397403 w 8355832"/>
              <a:gd name="connsiteY34" fmla="*/ 3029370 h 4554000"/>
              <a:gd name="connsiteX35" fmla="*/ 7444457 w 8355832"/>
              <a:gd name="connsiteY35" fmla="*/ 3081458 h 4554000"/>
              <a:gd name="connsiteX36" fmla="*/ 7516967 w 8355832"/>
              <a:gd name="connsiteY36" fmla="*/ 3170780 h 4554000"/>
              <a:gd name="connsiteX37" fmla="*/ 7555631 w 8355832"/>
              <a:gd name="connsiteY37" fmla="*/ 3202418 h 4554000"/>
              <a:gd name="connsiteX38" fmla="*/ 7571059 w 8355832"/>
              <a:gd name="connsiteY38" fmla="*/ 3216790 h 4554000"/>
              <a:gd name="connsiteX39" fmla="*/ 7673073 w 8355832"/>
              <a:gd name="connsiteY39" fmla="*/ 3292800 h 4554000"/>
              <a:gd name="connsiteX40" fmla="*/ 7808931 w 8355832"/>
              <a:gd name="connsiteY40" fmla="*/ 3390127 h 4554000"/>
              <a:gd name="connsiteX41" fmla="*/ 7858203 w 8355832"/>
              <a:gd name="connsiteY41" fmla="*/ 3411541 h 4554000"/>
              <a:gd name="connsiteX42" fmla="*/ 7790899 w 8355832"/>
              <a:gd name="connsiteY42" fmla="*/ 3412698 h 4554000"/>
              <a:gd name="connsiteX43" fmla="*/ 7731601 w 8355832"/>
              <a:gd name="connsiteY43" fmla="*/ 3521600 h 4554000"/>
              <a:gd name="connsiteX44" fmla="*/ 7834675 w 8355832"/>
              <a:gd name="connsiteY44" fmla="*/ 3681722 h 4554000"/>
              <a:gd name="connsiteX45" fmla="*/ 7885585 w 8355832"/>
              <a:gd name="connsiteY45" fmla="*/ 3702943 h 4554000"/>
              <a:gd name="connsiteX46" fmla="*/ 7936013 w 8355832"/>
              <a:gd name="connsiteY46" fmla="*/ 3716351 h 4554000"/>
              <a:gd name="connsiteX47" fmla="*/ 7975643 w 8355832"/>
              <a:gd name="connsiteY47" fmla="*/ 3795255 h 4554000"/>
              <a:gd name="connsiteX48" fmla="*/ 7945271 w 8355832"/>
              <a:gd name="connsiteY48" fmla="*/ 3798245 h 4554000"/>
              <a:gd name="connsiteX49" fmla="*/ 7951635 w 8355832"/>
              <a:gd name="connsiteY49" fmla="*/ 3778278 h 4554000"/>
              <a:gd name="connsiteX50" fmla="*/ 7953177 w 8355832"/>
              <a:gd name="connsiteY50" fmla="*/ 3766027 h 4554000"/>
              <a:gd name="connsiteX51" fmla="*/ 7894843 w 8355832"/>
              <a:gd name="connsiteY51" fmla="*/ 3837986 h 4554000"/>
              <a:gd name="connsiteX52" fmla="*/ 7845377 w 8355832"/>
              <a:gd name="connsiteY52" fmla="*/ 3835092 h 4554000"/>
              <a:gd name="connsiteX53" fmla="*/ 7814427 w 8355832"/>
              <a:gd name="connsiteY53" fmla="*/ 3771718 h 4554000"/>
              <a:gd name="connsiteX54" fmla="*/ 7809509 w 8355832"/>
              <a:gd name="connsiteY54" fmla="*/ 3751655 h 4554000"/>
              <a:gd name="connsiteX55" fmla="*/ 7752619 w 8355832"/>
              <a:gd name="connsiteY55" fmla="*/ 3645068 h 4554000"/>
              <a:gd name="connsiteX56" fmla="*/ 7705085 w 8355832"/>
              <a:gd name="connsiteY56" fmla="*/ 3597900 h 4554000"/>
              <a:gd name="connsiteX57" fmla="*/ 7639035 w 8355832"/>
              <a:gd name="connsiteY57" fmla="*/ 3522854 h 4554000"/>
              <a:gd name="connsiteX58" fmla="*/ 7572891 w 8355832"/>
              <a:gd name="connsiteY58" fmla="*/ 3413856 h 4554000"/>
              <a:gd name="connsiteX59" fmla="*/ 7505877 w 8355832"/>
              <a:gd name="connsiteY59" fmla="*/ 3304761 h 4554000"/>
              <a:gd name="connsiteX60" fmla="*/ 7457859 w 8355832"/>
              <a:gd name="connsiteY60" fmla="*/ 3259039 h 4554000"/>
              <a:gd name="connsiteX61" fmla="*/ 7372719 w 8355832"/>
              <a:gd name="connsiteY61" fmla="*/ 3190361 h 4554000"/>
              <a:gd name="connsiteX62" fmla="*/ 7351603 w 8355832"/>
              <a:gd name="connsiteY62" fmla="*/ 3160458 h 4554000"/>
              <a:gd name="connsiteX63" fmla="*/ 7330583 w 8355832"/>
              <a:gd name="connsiteY63" fmla="*/ 3121199 h 4554000"/>
              <a:gd name="connsiteX64" fmla="*/ 7306479 w 8355832"/>
              <a:gd name="connsiteY64" fmla="*/ 3072777 h 4554000"/>
              <a:gd name="connsiteX65" fmla="*/ 7300211 w 8355832"/>
              <a:gd name="connsiteY65" fmla="*/ 3035158 h 4554000"/>
              <a:gd name="connsiteX66" fmla="*/ 7273211 w 8355832"/>
              <a:gd name="connsiteY66" fmla="*/ 2939085 h 4554000"/>
              <a:gd name="connsiteX67" fmla="*/ 7255663 w 8355832"/>
              <a:gd name="connsiteY67" fmla="*/ 2912752 h 4554000"/>
              <a:gd name="connsiteX68" fmla="*/ 7277949 w 8355832"/>
              <a:gd name="connsiteY68" fmla="*/ 2894642 h 4554000"/>
              <a:gd name="connsiteX69" fmla="*/ 8299435 w 8355832"/>
              <a:gd name="connsiteY69" fmla="*/ 2857345 h 4554000"/>
              <a:gd name="connsiteX70" fmla="*/ 8313891 w 8355832"/>
              <a:gd name="connsiteY70" fmla="*/ 2863944 h 4554000"/>
              <a:gd name="connsiteX71" fmla="*/ 8317939 w 8355832"/>
              <a:gd name="connsiteY71" fmla="*/ 2884490 h 4554000"/>
              <a:gd name="connsiteX72" fmla="*/ 8293931 w 8355832"/>
              <a:gd name="connsiteY72" fmla="*/ 2878316 h 4554000"/>
              <a:gd name="connsiteX73" fmla="*/ 8299435 w 8355832"/>
              <a:gd name="connsiteY73" fmla="*/ 2857345 h 4554000"/>
              <a:gd name="connsiteX74" fmla="*/ 8287375 w 8355832"/>
              <a:gd name="connsiteY74" fmla="*/ 2766327 h 4554000"/>
              <a:gd name="connsiteX75" fmla="*/ 8301355 w 8355832"/>
              <a:gd name="connsiteY75" fmla="*/ 2780410 h 4554000"/>
              <a:gd name="connsiteX76" fmla="*/ 8287375 w 8355832"/>
              <a:gd name="connsiteY76" fmla="*/ 2794493 h 4554000"/>
              <a:gd name="connsiteX77" fmla="*/ 8273295 w 8355832"/>
              <a:gd name="connsiteY77" fmla="*/ 2780410 h 4554000"/>
              <a:gd name="connsiteX78" fmla="*/ 8287375 w 8355832"/>
              <a:gd name="connsiteY78" fmla="*/ 2766327 h 4554000"/>
              <a:gd name="connsiteX79" fmla="*/ 8276467 w 8355832"/>
              <a:gd name="connsiteY79" fmla="*/ 2583827 h 4554000"/>
              <a:gd name="connsiteX80" fmla="*/ 8279949 w 8355832"/>
              <a:gd name="connsiteY80" fmla="*/ 2598103 h 4554000"/>
              <a:gd name="connsiteX81" fmla="*/ 8284963 w 8355832"/>
              <a:gd name="connsiteY81" fmla="*/ 2629838 h 4554000"/>
              <a:gd name="connsiteX82" fmla="*/ 8279659 w 8355832"/>
              <a:gd name="connsiteY82" fmla="*/ 2681926 h 4554000"/>
              <a:gd name="connsiteX83" fmla="*/ 8258061 w 8355832"/>
              <a:gd name="connsiteY83" fmla="*/ 2703050 h 4554000"/>
              <a:gd name="connsiteX84" fmla="*/ 8257675 w 8355832"/>
              <a:gd name="connsiteY84" fmla="*/ 2677874 h 4554000"/>
              <a:gd name="connsiteX85" fmla="*/ 8246009 w 8355832"/>
              <a:gd name="connsiteY85" fmla="*/ 2641316 h 4554000"/>
              <a:gd name="connsiteX86" fmla="*/ 8248613 w 8355832"/>
              <a:gd name="connsiteY86" fmla="*/ 2599646 h 4554000"/>
              <a:gd name="connsiteX87" fmla="*/ 8276467 w 8355832"/>
              <a:gd name="connsiteY87" fmla="*/ 2583827 h 4554000"/>
              <a:gd name="connsiteX88" fmla="*/ 7368609 w 8355832"/>
              <a:gd name="connsiteY88" fmla="*/ 2124140 h 4554000"/>
              <a:gd name="connsiteX89" fmla="*/ 7372719 w 8355832"/>
              <a:gd name="connsiteY89" fmla="*/ 2132110 h 4554000"/>
              <a:gd name="connsiteX90" fmla="*/ 7358643 w 8355832"/>
              <a:gd name="connsiteY90" fmla="*/ 2147061 h 4554000"/>
              <a:gd name="connsiteX91" fmla="*/ 7344565 w 8355832"/>
              <a:gd name="connsiteY91" fmla="*/ 2140791 h 4554000"/>
              <a:gd name="connsiteX92" fmla="*/ 7358643 w 8355832"/>
              <a:gd name="connsiteY92" fmla="*/ 2125936 h 4554000"/>
              <a:gd name="connsiteX93" fmla="*/ 7368609 w 8355832"/>
              <a:gd name="connsiteY93" fmla="*/ 2124140 h 4554000"/>
              <a:gd name="connsiteX94" fmla="*/ 3024977 w 8355832"/>
              <a:gd name="connsiteY94" fmla="*/ 1457283 h 4554000"/>
              <a:gd name="connsiteX95" fmla="*/ 3039055 w 8355832"/>
              <a:gd name="connsiteY95" fmla="*/ 1499532 h 4554000"/>
              <a:gd name="connsiteX96" fmla="*/ 3024977 w 8355832"/>
              <a:gd name="connsiteY96" fmla="*/ 1541781 h 4554000"/>
              <a:gd name="connsiteX97" fmla="*/ 3010900 w 8355832"/>
              <a:gd name="connsiteY97" fmla="*/ 1499532 h 4554000"/>
              <a:gd name="connsiteX98" fmla="*/ 3024977 w 8355832"/>
              <a:gd name="connsiteY98" fmla="*/ 1457283 h 4554000"/>
              <a:gd name="connsiteX99" fmla="*/ 4988697 w 8355832"/>
              <a:gd name="connsiteY99" fmla="*/ 1422063 h 4554000"/>
              <a:gd name="connsiteX100" fmla="*/ 4994869 w 8355832"/>
              <a:gd name="connsiteY100" fmla="*/ 1428731 h 4554000"/>
              <a:gd name="connsiteX101" fmla="*/ 4960735 w 8355832"/>
              <a:gd name="connsiteY101" fmla="*/ 1444936 h 4554000"/>
              <a:gd name="connsiteX102" fmla="*/ 4973849 w 8355832"/>
              <a:gd name="connsiteY102" fmla="*/ 1424005 h 4554000"/>
              <a:gd name="connsiteX103" fmla="*/ 4988697 w 8355832"/>
              <a:gd name="connsiteY103" fmla="*/ 1422063 h 4554000"/>
              <a:gd name="connsiteX104" fmla="*/ 3586447 w 8355832"/>
              <a:gd name="connsiteY104" fmla="*/ 1361239 h 4554000"/>
              <a:gd name="connsiteX105" fmla="*/ 3599843 w 8355832"/>
              <a:gd name="connsiteY105" fmla="*/ 1385614 h 4554000"/>
              <a:gd name="connsiteX106" fmla="*/ 3575737 w 8355832"/>
              <a:gd name="connsiteY106" fmla="*/ 1388219 h 4554000"/>
              <a:gd name="connsiteX107" fmla="*/ 3573134 w 8355832"/>
              <a:gd name="connsiteY107" fmla="*/ 1366130 h 4554000"/>
              <a:gd name="connsiteX108" fmla="*/ 3586447 w 8355832"/>
              <a:gd name="connsiteY108" fmla="*/ 1361239 h 4554000"/>
              <a:gd name="connsiteX109" fmla="*/ 2641582 w 8355832"/>
              <a:gd name="connsiteY109" fmla="*/ 1280823 h 4554000"/>
              <a:gd name="connsiteX110" fmla="*/ 2654333 w 8355832"/>
              <a:gd name="connsiteY110" fmla="*/ 1296293 h 4554000"/>
              <a:gd name="connsiteX111" fmla="*/ 2598217 w 8355832"/>
              <a:gd name="connsiteY111" fmla="*/ 1335359 h 4554000"/>
              <a:gd name="connsiteX112" fmla="*/ 2617115 w 8355832"/>
              <a:gd name="connsiteY112" fmla="*/ 1288287 h 4554000"/>
              <a:gd name="connsiteX113" fmla="*/ 2641582 w 8355832"/>
              <a:gd name="connsiteY113" fmla="*/ 1280823 h 4554000"/>
              <a:gd name="connsiteX114" fmla="*/ 5918845 w 8355832"/>
              <a:gd name="connsiteY114" fmla="*/ 1105479 h 4554000"/>
              <a:gd name="connsiteX115" fmla="*/ 5957541 w 8355832"/>
              <a:gd name="connsiteY115" fmla="*/ 1113986 h 4554000"/>
              <a:gd name="connsiteX116" fmla="*/ 5943945 w 8355832"/>
              <a:gd name="connsiteY116" fmla="*/ 1159418 h 4554000"/>
              <a:gd name="connsiteX117" fmla="*/ 5877801 w 8355832"/>
              <a:gd name="connsiteY117" fmla="*/ 1158164 h 4554000"/>
              <a:gd name="connsiteX118" fmla="*/ 5918845 w 8355832"/>
              <a:gd name="connsiteY118" fmla="*/ 1105479 h 4554000"/>
              <a:gd name="connsiteX119" fmla="*/ 5849007 w 8355832"/>
              <a:gd name="connsiteY119" fmla="*/ 1096647 h 4554000"/>
              <a:gd name="connsiteX120" fmla="*/ 5853117 w 8355832"/>
              <a:gd name="connsiteY120" fmla="*/ 1104629 h 4554000"/>
              <a:gd name="connsiteX121" fmla="*/ 5839039 w 8355832"/>
              <a:gd name="connsiteY121" fmla="*/ 1119484 h 4554000"/>
              <a:gd name="connsiteX122" fmla="*/ 5824961 w 8355832"/>
              <a:gd name="connsiteY122" fmla="*/ 1113310 h 4554000"/>
              <a:gd name="connsiteX123" fmla="*/ 5839039 w 8355832"/>
              <a:gd name="connsiteY123" fmla="*/ 1098359 h 4554000"/>
              <a:gd name="connsiteX124" fmla="*/ 5849007 w 8355832"/>
              <a:gd name="connsiteY124" fmla="*/ 1096647 h 4554000"/>
              <a:gd name="connsiteX125" fmla="*/ 3056206 w 8355832"/>
              <a:gd name="connsiteY125" fmla="*/ 1079321 h 4554000"/>
              <a:gd name="connsiteX126" fmla="*/ 3103176 w 8355832"/>
              <a:gd name="connsiteY126" fmla="*/ 1097781 h 4554000"/>
              <a:gd name="connsiteX127" fmla="*/ 3069042 w 8355832"/>
              <a:gd name="connsiteY127" fmla="*/ 1173501 h 4554000"/>
              <a:gd name="connsiteX128" fmla="*/ 2998655 w 8355832"/>
              <a:gd name="connsiteY128" fmla="*/ 1310569 h 4554000"/>
              <a:gd name="connsiteX129" fmla="*/ 2989784 w 8355832"/>
              <a:gd name="connsiteY129" fmla="*/ 1392463 h 4554000"/>
              <a:gd name="connsiteX130" fmla="*/ 2950733 w 8355832"/>
              <a:gd name="connsiteY130" fmla="*/ 1345873 h 4554000"/>
              <a:gd name="connsiteX131" fmla="*/ 2927592 w 8355832"/>
              <a:gd name="connsiteY131" fmla="*/ 1279991 h 4554000"/>
              <a:gd name="connsiteX132" fmla="*/ 2904644 w 8355832"/>
              <a:gd name="connsiteY132" fmla="*/ 1189899 h 4554000"/>
              <a:gd name="connsiteX133" fmla="*/ 2897701 w 8355832"/>
              <a:gd name="connsiteY133" fmla="*/ 1162987 h 4554000"/>
              <a:gd name="connsiteX134" fmla="*/ 2938391 w 8355832"/>
              <a:gd name="connsiteY134" fmla="*/ 1143020 h 4554000"/>
              <a:gd name="connsiteX135" fmla="*/ 3003958 w 8355832"/>
              <a:gd name="connsiteY135" fmla="*/ 1113600 h 4554000"/>
              <a:gd name="connsiteX136" fmla="*/ 3056206 w 8355832"/>
              <a:gd name="connsiteY136" fmla="*/ 1079321 h 4554000"/>
              <a:gd name="connsiteX137" fmla="*/ 372206 w 8355832"/>
              <a:gd name="connsiteY137" fmla="*/ 943929 h 4554000"/>
              <a:gd name="connsiteX138" fmla="*/ 407616 w 8355832"/>
              <a:gd name="connsiteY138" fmla="*/ 982223 h 4554000"/>
              <a:gd name="connsiteX139" fmla="*/ 429793 w 8355832"/>
              <a:gd name="connsiteY139" fmla="*/ 992833 h 4554000"/>
              <a:gd name="connsiteX140" fmla="*/ 447438 w 8355832"/>
              <a:gd name="connsiteY140" fmla="*/ 1045500 h 4554000"/>
              <a:gd name="connsiteX141" fmla="*/ 384089 w 8355832"/>
              <a:gd name="connsiteY141" fmla="*/ 1088424 h 4554000"/>
              <a:gd name="connsiteX142" fmla="*/ 361237 w 8355832"/>
              <a:gd name="connsiteY142" fmla="*/ 1045596 h 4554000"/>
              <a:gd name="connsiteX143" fmla="*/ 317655 w 8355832"/>
              <a:gd name="connsiteY143" fmla="*/ 1020999 h 4554000"/>
              <a:gd name="connsiteX144" fmla="*/ 273879 w 8355832"/>
              <a:gd name="connsiteY144" fmla="*/ 1006338 h 4554000"/>
              <a:gd name="connsiteX145" fmla="*/ 301167 w 8355832"/>
              <a:gd name="connsiteY145" fmla="*/ 1000839 h 4554000"/>
              <a:gd name="connsiteX146" fmla="*/ 337518 w 8355832"/>
              <a:gd name="connsiteY146" fmla="*/ 981741 h 4554000"/>
              <a:gd name="connsiteX147" fmla="*/ 372206 w 8355832"/>
              <a:gd name="connsiteY147" fmla="*/ 943929 h 4554000"/>
              <a:gd name="connsiteX148" fmla="*/ 3399371 w 8355832"/>
              <a:gd name="connsiteY148" fmla="*/ 932281 h 4554000"/>
              <a:gd name="connsiteX149" fmla="*/ 3429948 w 8355832"/>
              <a:gd name="connsiteY149" fmla="*/ 938045 h 4554000"/>
              <a:gd name="connsiteX150" fmla="*/ 3477002 w 8355832"/>
              <a:gd name="connsiteY150" fmla="*/ 942385 h 4554000"/>
              <a:gd name="connsiteX151" fmla="*/ 3511328 w 8355832"/>
              <a:gd name="connsiteY151" fmla="*/ 951356 h 4554000"/>
              <a:gd name="connsiteX152" fmla="*/ 3609967 w 8355832"/>
              <a:gd name="connsiteY152" fmla="*/ 960519 h 4554000"/>
              <a:gd name="connsiteX153" fmla="*/ 3695879 w 8355832"/>
              <a:gd name="connsiteY153" fmla="*/ 973252 h 4554000"/>
              <a:gd name="connsiteX154" fmla="*/ 3694818 w 8355832"/>
              <a:gd name="connsiteY154" fmla="*/ 1002962 h 4554000"/>
              <a:gd name="connsiteX155" fmla="*/ 3531480 w 8355832"/>
              <a:gd name="connsiteY155" fmla="*/ 1020999 h 4554000"/>
              <a:gd name="connsiteX156" fmla="*/ 3443351 w 8355832"/>
              <a:gd name="connsiteY156" fmla="*/ 1024279 h 4554000"/>
              <a:gd name="connsiteX157" fmla="*/ 3329670 w 8355832"/>
              <a:gd name="connsiteY157" fmla="*/ 1040677 h 4554000"/>
              <a:gd name="connsiteX158" fmla="*/ 3280495 w 8355832"/>
              <a:gd name="connsiteY158" fmla="*/ 1057461 h 4554000"/>
              <a:gd name="connsiteX159" fmla="*/ 3236045 w 8355832"/>
              <a:gd name="connsiteY159" fmla="*/ 1074052 h 4554000"/>
              <a:gd name="connsiteX160" fmla="*/ 3185231 w 8355832"/>
              <a:gd name="connsiteY160" fmla="*/ 1098649 h 4554000"/>
              <a:gd name="connsiteX161" fmla="*/ 3137502 w 8355832"/>
              <a:gd name="connsiteY161" fmla="*/ 1091318 h 4554000"/>
              <a:gd name="connsiteX162" fmla="*/ 3137019 w 8355832"/>
              <a:gd name="connsiteY162" fmla="*/ 1063152 h 4554000"/>
              <a:gd name="connsiteX163" fmla="*/ 3148108 w 8355832"/>
              <a:gd name="connsiteY163" fmla="*/ 1045596 h 4554000"/>
              <a:gd name="connsiteX164" fmla="*/ 3169225 w 8355832"/>
              <a:gd name="connsiteY164" fmla="*/ 1032092 h 4554000"/>
              <a:gd name="connsiteX165" fmla="*/ 3193812 w 8355832"/>
              <a:gd name="connsiteY165" fmla="*/ 1023314 h 4554000"/>
              <a:gd name="connsiteX166" fmla="*/ 3236045 w 8355832"/>
              <a:gd name="connsiteY166" fmla="*/ 992833 h 4554000"/>
              <a:gd name="connsiteX167" fmla="*/ 3278277 w 8355832"/>
              <a:gd name="connsiteY167" fmla="*/ 966018 h 4554000"/>
              <a:gd name="connsiteX168" fmla="*/ 3314532 w 8355832"/>
              <a:gd name="connsiteY168" fmla="*/ 953671 h 4554000"/>
              <a:gd name="connsiteX169" fmla="*/ 3373638 w 8355832"/>
              <a:gd name="connsiteY169" fmla="*/ 937948 h 4554000"/>
              <a:gd name="connsiteX170" fmla="*/ 3399371 w 8355832"/>
              <a:gd name="connsiteY170" fmla="*/ 932281 h 4554000"/>
              <a:gd name="connsiteX171" fmla="*/ 5788803 w 8355832"/>
              <a:gd name="connsiteY171" fmla="*/ 898496 h 4554000"/>
              <a:gd name="connsiteX172" fmla="*/ 5874619 w 8355832"/>
              <a:gd name="connsiteY172" fmla="*/ 950006 h 4554000"/>
              <a:gd name="connsiteX173" fmla="*/ 5796711 w 8355832"/>
              <a:gd name="connsiteY173" fmla="*/ 940070 h 4554000"/>
              <a:gd name="connsiteX174" fmla="*/ 5786587 w 8355832"/>
              <a:gd name="connsiteY174" fmla="*/ 936501 h 4554000"/>
              <a:gd name="connsiteX175" fmla="*/ 5823129 w 8355832"/>
              <a:gd name="connsiteY175" fmla="*/ 973252 h 4554000"/>
              <a:gd name="connsiteX176" fmla="*/ 5854177 w 8355832"/>
              <a:gd name="connsiteY176" fmla="*/ 988878 h 4554000"/>
              <a:gd name="connsiteX177" fmla="*/ 5814933 w 8355832"/>
              <a:gd name="connsiteY177" fmla="*/ 1015115 h 4554000"/>
              <a:gd name="connsiteX178" fmla="*/ 5763445 w 8355832"/>
              <a:gd name="connsiteY178" fmla="*/ 1037590 h 4554000"/>
              <a:gd name="connsiteX179" fmla="*/ 5759105 w 8355832"/>
              <a:gd name="connsiteY179" fmla="*/ 1054374 h 4554000"/>
              <a:gd name="connsiteX180" fmla="*/ 5702121 w 8355832"/>
              <a:gd name="connsiteY180" fmla="*/ 1071255 h 4554000"/>
              <a:gd name="connsiteX181" fmla="*/ 5651211 w 8355832"/>
              <a:gd name="connsiteY181" fmla="*/ 957240 h 4554000"/>
              <a:gd name="connsiteX182" fmla="*/ 5714559 w 8355832"/>
              <a:gd name="connsiteY182" fmla="*/ 951742 h 4554000"/>
              <a:gd name="connsiteX183" fmla="*/ 5743195 w 8355832"/>
              <a:gd name="connsiteY183" fmla="*/ 933415 h 4554000"/>
              <a:gd name="connsiteX184" fmla="*/ 5788803 w 8355832"/>
              <a:gd name="connsiteY184" fmla="*/ 898496 h 4554000"/>
              <a:gd name="connsiteX185" fmla="*/ 4614967 w 8355832"/>
              <a:gd name="connsiteY185" fmla="*/ 894252 h 4554000"/>
              <a:gd name="connsiteX186" fmla="*/ 4629047 w 8355832"/>
              <a:gd name="connsiteY186" fmla="*/ 908335 h 4554000"/>
              <a:gd name="connsiteX187" fmla="*/ 4644087 w 8355832"/>
              <a:gd name="connsiteY187" fmla="*/ 922418 h 4554000"/>
              <a:gd name="connsiteX188" fmla="*/ 4694903 w 8355832"/>
              <a:gd name="connsiteY188" fmla="*/ 984152 h 4554000"/>
              <a:gd name="connsiteX189" fmla="*/ 4647847 w 8355832"/>
              <a:gd name="connsiteY189" fmla="*/ 1011546 h 4554000"/>
              <a:gd name="connsiteX190" fmla="*/ 4575147 w 8355832"/>
              <a:gd name="connsiteY190" fmla="*/ 1029584 h 4554000"/>
              <a:gd name="connsiteX191" fmla="*/ 4542459 w 8355832"/>
              <a:gd name="connsiteY191" fmla="*/ 1038844 h 4554000"/>
              <a:gd name="connsiteX192" fmla="*/ 4571675 w 8355832"/>
              <a:gd name="connsiteY192" fmla="*/ 984345 h 4554000"/>
              <a:gd name="connsiteX193" fmla="*/ 4600891 w 8355832"/>
              <a:gd name="connsiteY193" fmla="*/ 912097 h 4554000"/>
              <a:gd name="connsiteX194" fmla="*/ 4614967 w 8355832"/>
              <a:gd name="connsiteY194" fmla="*/ 894252 h 4554000"/>
              <a:gd name="connsiteX195" fmla="*/ 6027185 w 8355832"/>
              <a:gd name="connsiteY195" fmla="*/ 824026 h 4554000"/>
              <a:gd name="connsiteX196" fmla="*/ 6021179 w 8355832"/>
              <a:gd name="connsiteY196" fmla="*/ 851521 h 4554000"/>
              <a:gd name="connsiteX197" fmla="*/ 5904605 w 8355832"/>
              <a:gd name="connsiteY197" fmla="*/ 883545 h 4554000"/>
              <a:gd name="connsiteX198" fmla="*/ 5951659 w 8355832"/>
              <a:gd name="connsiteY198" fmla="*/ 842357 h 4554000"/>
              <a:gd name="connsiteX199" fmla="*/ 6007777 w 8355832"/>
              <a:gd name="connsiteY199" fmla="*/ 829335 h 4554000"/>
              <a:gd name="connsiteX200" fmla="*/ 6027185 w 8355832"/>
              <a:gd name="connsiteY200" fmla="*/ 824026 h 4554000"/>
              <a:gd name="connsiteX201" fmla="*/ 4369475 w 8355832"/>
              <a:gd name="connsiteY201" fmla="*/ 802601 h 4554000"/>
              <a:gd name="connsiteX202" fmla="*/ 4382785 w 8355832"/>
              <a:gd name="connsiteY202" fmla="*/ 804738 h 4554000"/>
              <a:gd name="connsiteX203" fmla="*/ 4403901 w 8355832"/>
              <a:gd name="connsiteY203" fmla="*/ 825380 h 4554000"/>
              <a:gd name="connsiteX204" fmla="*/ 4371021 w 8355832"/>
              <a:gd name="connsiteY204" fmla="*/ 828564 h 4554000"/>
              <a:gd name="connsiteX205" fmla="*/ 4369475 w 8355832"/>
              <a:gd name="connsiteY205" fmla="*/ 802601 h 4554000"/>
              <a:gd name="connsiteX206" fmla="*/ 4492067 w 8355832"/>
              <a:gd name="connsiteY206" fmla="*/ 796696 h 4554000"/>
              <a:gd name="connsiteX207" fmla="*/ 4496949 w 8355832"/>
              <a:gd name="connsiteY207" fmla="*/ 817760 h 4554000"/>
              <a:gd name="connsiteX208" fmla="*/ 4515365 w 8355832"/>
              <a:gd name="connsiteY208" fmla="*/ 831265 h 4554000"/>
              <a:gd name="connsiteX209" fmla="*/ 4550751 w 8355832"/>
              <a:gd name="connsiteY209" fmla="*/ 877372 h 4554000"/>
              <a:gd name="connsiteX210" fmla="*/ 4543327 w 8355832"/>
              <a:gd name="connsiteY210" fmla="*/ 925987 h 4554000"/>
              <a:gd name="connsiteX211" fmla="*/ 4456643 w 8355832"/>
              <a:gd name="connsiteY211" fmla="*/ 928495 h 4554000"/>
              <a:gd name="connsiteX212" fmla="*/ 4449219 w 8355832"/>
              <a:gd name="connsiteY212" fmla="*/ 817664 h 4554000"/>
              <a:gd name="connsiteX213" fmla="*/ 4492067 w 8355832"/>
              <a:gd name="connsiteY213" fmla="*/ 796696 h 4554000"/>
              <a:gd name="connsiteX214" fmla="*/ 6916309 w 8355832"/>
              <a:gd name="connsiteY214" fmla="*/ 690398 h 4554000"/>
              <a:gd name="connsiteX215" fmla="*/ 6922527 w 8355832"/>
              <a:gd name="connsiteY215" fmla="*/ 697669 h 4554000"/>
              <a:gd name="connsiteX216" fmla="*/ 6901411 w 8355832"/>
              <a:gd name="connsiteY216" fmla="*/ 711269 h 4554000"/>
              <a:gd name="connsiteX217" fmla="*/ 6880295 w 8355832"/>
              <a:gd name="connsiteY217" fmla="*/ 705771 h 4554000"/>
              <a:gd name="connsiteX218" fmla="*/ 6901411 w 8355832"/>
              <a:gd name="connsiteY218" fmla="*/ 692171 h 4554000"/>
              <a:gd name="connsiteX219" fmla="*/ 6916309 w 8355832"/>
              <a:gd name="connsiteY219" fmla="*/ 690398 h 4554000"/>
              <a:gd name="connsiteX220" fmla="*/ 4470915 w 8355832"/>
              <a:gd name="connsiteY220" fmla="*/ 668611 h 4554000"/>
              <a:gd name="connsiteX221" fmla="*/ 4494345 w 8355832"/>
              <a:gd name="connsiteY221" fmla="*/ 711366 h 4554000"/>
              <a:gd name="connsiteX222" fmla="*/ 4444303 w 8355832"/>
              <a:gd name="connsiteY222" fmla="*/ 788630 h 4554000"/>
              <a:gd name="connsiteX223" fmla="*/ 4398791 w 8355832"/>
              <a:gd name="connsiteY223" fmla="*/ 774643 h 4554000"/>
              <a:gd name="connsiteX224" fmla="*/ 4438421 w 8355832"/>
              <a:gd name="connsiteY224" fmla="*/ 697187 h 4554000"/>
              <a:gd name="connsiteX225" fmla="*/ 4464069 w 8355832"/>
              <a:gd name="connsiteY225" fmla="*/ 679631 h 4554000"/>
              <a:gd name="connsiteX226" fmla="*/ 4470915 w 8355832"/>
              <a:gd name="connsiteY226" fmla="*/ 668611 h 4554000"/>
              <a:gd name="connsiteX227" fmla="*/ 3841861 w 8355832"/>
              <a:gd name="connsiteY227" fmla="*/ 500121 h 4554000"/>
              <a:gd name="connsiteX228" fmla="*/ 3862205 w 8355832"/>
              <a:gd name="connsiteY228" fmla="*/ 514204 h 4554000"/>
              <a:gd name="connsiteX229" fmla="*/ 3833183 w 8355832"/>
              <a:gd name="connsiteY229" fmla="*/ 528287 h 4554000"/>
              <a:gd name="connsiteX230" fmla="*/ 3812934 w 8355832"/>
              <a:gd name="connsiteY230" fmla="*/ 514204 h 4554000"/>
              <a:gd name="connsiteX231" fmla="*/ 3841861 w 8355832"/>
              <a:gd name="connsiteY231" fmla="*/ 500121 h 4554000"/>
              <a:gd name="connsiteX232" fmla="*/ 3752752 w 8355832"/>
              <a:gd name="connsiteY232" fmla="*/ 479902 h 4554000"/>
              <a:gd name="connsiteX233" fmla="*/ 3778705 w 8355832"/>
              <a:gd name="connsiteY233" fmla="*/ 512661 h 4554000"/>
              <a:gd name="connsiteX234" fmla="*/ 3734737 w 8355832"/>
              <a:gd name="connsiteY234" fmla="*/ 513047 h 4554000"/>
              <a:gd name="connsiteX235" fmla="*/ 3737629 w 8355832"/>
              <a:gd name="connsiteY235" fmla="*/ 485459 h 4554000"/>
              <a:gd name="connsiteX236" fmla="*/ 3752752 w 8355832"/>
              <a:gd name="connsiteY236" fmla="*/ 479902 h 4554000"/>
              <a:gd name="connsiteX237" fmla="*/ 3693493 w 8355832"/>
              <a:gd name="connsiteY237" fmla="*/ 408292 h 4554000"/>
              <a:gd name="connsiteX238" fmla="*/ 3706678 w 8355832"/>
              <a:gd name="connsiteY238" fmla="*/ 410318 h 4554000"/>
              <a:gd name="connsiteX239" fmla="*/ 3715259 w 8355832"/>
              <a:gd name="connsiteY239" fmla="*/ 429803 h 4554000"/>
              <a:gd name="connsiteX240" fmla="*/ 3693468 w 8355832"/>
              <a:gd name="connsiteY240" fmla="*/ 415816 h 4554000"/>
              <a:gd name="connsiteX241" fmla="*/ 3693493 w 8355832"/>
              <a:gd name="connsiteY241" fmla="*/ 408292 h 4554000"/>
              <a:gd name="connsiteX242" fmla="*/ 3555200 w 8355832"/>
              <a:gd name="connsiteY242" fmla="*/ 341060 h 4554000"/>
              <a:gd name="connsiteX243" fmla="*/ 3598589 w 8355832"/>
              <a:gd name="connsiteY243" fmla="*/ 356590 h 4554000"/>
              <a:gd name="connsiteX244" fmla="*/ 3524441 w 8355832"/>
              <a:gd name="connsiteY244" fmla="*/ 359387 h 4554000"/>
              <a:gd name="connsiteX245" fmla="*/ 3555200 w 8355832"/>
              <a:gd name="connsiteY245" fmla="*/ 341060 h 4554000"/>
              <a:gd name="connsiteX246" fmla="*/ 3497996 w 8355832"/>
              <a:gd name="connsiteY246" fmla="*/ 282627 h 4554000"/>
              <a:gd name="connsiteX247" fmla="*/ 3553657 w 8355832"/>
              <a:gd name="connsiteY247" fmla="*/ 304792 h 4554000"/>
              <a:gd name="connsiteX248" fmla="*/ 3498696 w 8355832"/>
              <a:gd name="connsiteY248" fmla="*/ 307782 h 4554000"/>
              <a:gd name="connsiteX249" fmla="*/ 3489343 w 8355832"/>
              <a:gd name="connsiteY249" fmla="*/ 288008 h 4554000"/>
              <a:gd name="connsiteX250" fmla="*/ 3497996 w 8355832"/>
              <a:gd name="connsiteY250" fmla="*/ 282627 h 4554000"/>
              <a:gd name="connsiteX251" fmla="*/ 6982775 w 8355832"/>
              <a:gd name="connsiteY251" fmla="*/ 154154 h 4554000"/>
              <a:gd name="connsiteX252" fmla="*/ 6993107 w 8355832"/>
              <a:gd name="connsiteY252" fmla="*/ 218654 h 4554000"/>
              <a:gd name="connsiteX253" fmla="*/ 6953093 w 8355832"/>
              <a:gd name="connsiteY253" fmla="*/ 253572 h 4554000"/>
              <a:gd name="connsiteX254" fmla="*/ 6964663 w 8355832"/>
              <a:gd name="connsiteY254" fmla="*/ 162322 h 4554000"/>
              <a:gd name="connsiteX255" fmla="*/ 6982775 w 8355832"/>
              <a:gd name="connsiteY255" fmla="*/ 154154 h 4554000"/>
              <a:gd name="connsiteX256" fmla="*/ 7679087 w 8355832"/>
              <a:gd name="connsiteY256" fmla="*/ 1139 h 4554000"/>
              <a:gd name="connsiteX257" fmla="*/ 7687921 w 8355832"/>
              <a:gd name="connsiteY257" fmla="*/ 53227 h 4554000"/>
              <a:gd name="connsiteX258" fmla="*/ 7703445 w 8355832"/>
              <a:gd name="connsiteY258" fmla="*/ 81393 h 4554000"/>
              <a:gd name="connsiteX259" fmla="*/ 7696791 w 8355832"/>
              <a:gd name="connsiteY259" fmla="*/ 105218 h 4554000"/>
              <a:gd name="connsiteX260" fmla="*/ 7683583 w 8355832"/>
              <a:gd name="connsiteY260" fmla="*/ 126053 h 4554000"/>
              <a:gd name="connsiteX261" fmla="*/ 7778075 w 8355832"/>
              <a:gd name="connsiteY261" fmla="*/ 147178 h 4554000"/>
              <a:gd name="connsiteX262" fmla="*/ 7786367 w 8355832"/>
              <a:gd name="connsiteY262" fmla="*/ 164734 h 4554000"/>
              <a:gd name="connsiteX263" fmla="*/ 7799577 w 8355832"/>
              <a:gd name="connsiteY263" fmla="*/ 172161 h 4554000"/>
              <a:gd name="connsiteX264" fmla="*/ 7823007 w 8355832"/>
              <a:gd name="connsiteY264" fmla="*/ 183929 h 4554000"/>
              <a:gd name="connsiteX265" fmla="*/ 7808931 w 8355832"/>
              <a:gd name="connsiteY265" fmla="*/ 204571 h 4554000"/>
              <a:gd name="connsiteX266" fmla="*/ 7797745 w 8355832"/>
              <a:gd name="connsiteY266" fmla="*/ 215085 h 4554000"/>
              <a:gd name="connsiteX267" fmla="*/ 7758887 w 8355832"/>
              <a:gd name="connsiteY267" fmla="*/ 269295 h 4554000"/>
              <a:gd name="connsiteX268" fmla="*/ 7693031 w 8355832"/>
              <a:gd name="connsiteY268" fmla="*/ 297750 h 4554000"/>
              <a:gd name="connsiteX269" fmla="*/ 7647907 w 8355832"/>
              <a:gd name="connsiteY269" fmla="*/ 310483 h 4554000"/>
              <a:gd name="connsiteX270" fmla="*/ 7626501 w 8355832"/>
              <a:gd name="connsiteY270" fmla="*/ 369902 h 4554000"/>
              <a:gd name="connsiteX271" fmla="*/ 7591693 w 8355832"/>
              <a:gd name="connsiteY271" fmla="*/ 401636 h 4554000"/>
              <a:gd name="connsiteX272" fmla="*/ 7548591 w 8355832"/>
              <a:gd name="connsiteY272" fmla="*/ 387554 h 4554000"/>
              <a:gd name="connsiteX273" fmla="*/ 7507709 w 8355832"/>
              <a:gd name="connsiteY273" fmla="*/ 396331 h 4554000"/>
              <a:gd name="connsiteX274" fmla="*/ 7572601 w 8355832"/>
              <a:gd name="connsiteY274" fmla="*/ 449576 h 4554000"/>
              <a:gd name="connsiteX275" fmla="*/ 7625729 w 8355832"/>
              <a:gd name="connsiteY275" fmla="*/ 499639 h 4554000"/>
              <a:gd name="connsiteX276" fmla="*/ 7598055 w 8355832"/>
              <a:gd name="connsiteY276" fmla="*/ 626772 h 4554000"/>
              <a:gd name="connsiteX277" fmla="*/ 7579543 w 8355832"/>
              <a:gd name="connsiteY277" fmla="*/ 664198 h 4554000"/>
              <a:gd name="connsiteX278" fmla="*/ 7605191 w 8355832"/>
              <a:gd name="connsiteY278" fmla="*/ 664005 h 4554000"/>
              <a:gd name="connsiteX279" fmla="*/ 7652149 w 8355832"/>
              <a:gd name="connsiteY279" fmla="*/ 640951 h 4554000"/>
              <a:gd name="connsiteX280" fmla="*/ 7682329 w 8355832"/>
              <a:gd name="connsiteY280" fmla="*/ 625903 h 4554000"/>
              <a:gd name="connsiteX281" fmla="*/ 7754451 w 8355832"/>
              <a:gd name="connsiteY281" fmla="*/ 644327 h 4554000"/>
              <a:gd name="connsiteX282" fmla="*/ 7772579 w 8355832"/>
              <a:gd name="connsiteY282" fmla="*/ 642880 h 4554000"/>
              <a:gd name="connsiteX283" fmla="*/ 7896191 w 8355832"/>
              <a:gd name="connsiteY283" fmla="*/ 646353 h 4554000"/>
              <a:gd name="connsiteX284" fmla="*/ 7827539 w 8355832"/>
              <a:gd name="connsiteY284" fmla="*/ 725353 h 4554000"/>
              <a:gd name="connsiteX285" fmla="*/ 7825707 w 8355832"/>
              <a:gd name="connsiteY285" fmla="*/ 756798 h 4554000"/>
              <a:gd name="connsiteX286" fmla="*/ 7846245 w 8355832"/>
              <a:gd name="connsiteY286" fmla="*/ 865025 h 4554000"/>
              <a:gd name="connsiteX287" fmla="*/ 7865047 w 8355832"/>
              <a:gd name="connsiteY287" fmla="*/ 1013379 h 4554000"/>
              <a:gd name="connsiteX288" fmla="*/ 7885585 w 8355832"/>
              <a:gd name="connsiteY288" fmla="*/ 1087556 h 4554000"/>
              <a:gd name="connsiteX289" fmla="*/ 7905159 w 8355832"/>
              <a:gd name="connsiteY289" fmla="*/ 1167038 h 4554000"/>
              <a:gd name="connsiteX290" fmla="*/ 7885585 w 8355832"/>
              <a:gd name="connsiteY290" fmla="*/ 1218065 h 4554000"/>
              <a:gd name="connsiteX291" fmla="*/ 7806519 w 8355832"/>
              <a:gd name="connsiteY291" fmla="*/ 1358027 h 4554000"/>
              <a:gd name="connsiteX292" fmla="*/ 7783283 w 8355832"/>
              <a:gd name="connsiteY292" fmla="*/ 1397285 h 4554000"/>
              <a:gd name="connsiteX293" fmla="*/ 7770169 w 8355832"/>
              <a:gd name="connsiteY293" fmla="*/ 1439728 h 4554000"/>
              <a:gd name="connsiteX294" fmla="*/ 7759947 w 8355832"/>
              <a:gd name="connsiteY294" fmla="*/ 1499532 h 4554000"/>
              <a:gd name="connsiteX295" fmla="*/ 7749631 w 8355832"/>
              <a:gd name="connsiteY295" fmla="*/ 1595702 h 4554000"/>
              <a:gd name="connsiteX296" fmla="*/ 7808931 w 8355832"/>
              <a:gd name="connsiteY296" fmla="*/ 1694379 h 4554000"/>
              <a:gd name="connsiteX297" fmla="*/ 7893395 w 8355832"/>
              <a:gd name="connsiteY297" fmla="*/ 1746949 h 4554000"/>
              <a:gd name="connsiteX298" fmla="*/ 7916151 w 8355832"/>
              <a:gd name="connsiteY298" fmla="*/ 1724764 h 4554000"/>
              <a:gd name="connsiteX299" fmla="*/ 7931771 w 8355832"/>
              <a:gd name="connsiteY299" fmla="*/ 1751772 h 4554000"/>
              <a:gd name="connsiteX300" fmla="*/ 7961759 w 8355832"/>
              <a:gd name="connsiteY300" fmla="*/ 1789295 h 4554000"/>
              <a:gd name="connsiteX301" fmla="*/ 8010933 w 8355832"/>
              <a:gd name="connsiteY301" fmla="*/ 1796915 h 4554000"/>
              <a:gd name="connsiteX302" fmla="*/ 8049599 w 8355832"/>
              <a:gd name="connsiteY302" fmla="*/ 1802606 h 4554000"/>
              <a:gd name="connsiteX303" fmla="*/ 8055191 w 8355832"/>
              <a:gd name="connsiteY303" fmla="*/ 1851414 h 4554000"/>
              <a:gd name="connsiteX304" fmla="*/ 8034075 w 8355832"/>
              <a:gd name="connsiteY304" fmla="*/ 1877651 h 4554000"/>
              <a:gd name="connsiteX305" fmla="*/ 8119987 w 8355832"/>
              <a:gd name="connsiteY305" fmla="*/ 1978161 h 4554000"/>
              <a:gd name="connsiteX306" fmla="*/ 8148527 w 8355832"/>
              <a:gd name="connsiteY306" fmla="*/ 2038159 h 4554000"/>
              <a:gd name="connsiteX307" fmla="*/ 8132521 w 8355832"/>
              <a:gd name="connsiteY307" fmla="*/ 2105680 h 4554000"/>
              <a:gd name="connsiteX308" fmla="*/ 8166267 w 8355832"/>
              <a:gd name="connsiteY308" fmla="*/ 2182558 h 4554000"/>
              <a:gd name="connsiteX309" fmla="*/ 8181021 w 8355832"/>
              <a:gd name="connsiteY309" fmla="*/ 2261944 h 4554000"/>
              <a:gd name="connsiteX310" fmla="*/ 8179767 w 8355832"/>
              <a:gd name="connsiteY310" fmla="*/ 2315960 h 4554000"/>
              <a:gd name="connsiteX311" fmla="*/ 8259219 w 8355832"/>
              <a:gd name="connsiteY311" fmla="*/ 2499040 h 4554000"/>
              <a:gd name="connsiteX312" fmla="*/ 8171475 w 8355832"/>
              <a:gd name="connsiteY312" fmla="*/ 2500486 h 4554000"/>
              <a:gd name="connsiteX313" fmla="*/ 8073319 w 8355832"/>
              <a:gd name="connsiteY313" fmla="*/ 2428625 h 4554000"/>
              <a:gd name="connsiteX314" fmla="*/ 7738543 w 8355832"/>
              <a:gd name="connsiteY314" fmla="*/ 2119473 h 4554000"/>
              <a:gd name="connsiteX315" fmla="*/ 7691295 w 8355832"/>
              <a:gd name="connsiteY315" fmla="*/ 2020314 h 4554000"/>
              <a:gd name="connsiteX316" fmla="*/ 7693515 w 8355832"/>
              <a:gd name="connsiteY316" fmla="*/ 2003433 h 4554000"/>
              <a:gd name="connsiteX317" fmla="*/ 7689367 w 8355832"/>
              <a:gd name="connsiteY317" fmla="*/ 1809165 h 4554000"/>
              <a:gd name="connsiteX318" fmla="*/ 7668251 w 8355832"/>
              <a:gd name="connsiteY318" fmla="*/ 1766048 h 4554000"/>
              <a:gd name="connsiteX319" fmla="*/ 7653499 w 8355832"/>
              <a:gd name="connsiteY319" fmla="*/ 1731419 h 4554000"/>
              <a:gd name="connsiteX320" fmla="*/ 7653499 w 8355832"/>
              <a:gd name="connsiteY320" fmla="*/ 1704411 h 4554000"/>
              <a:gd name="connsiteX321" fmla="*/ 7644049 w 8355832"/>
              <a:gd name="connsiteY321" fmla="*/ 1620878 h 4554000"/>
              <a:gd name="connsiteX322" fmla="*/ 7637685 w 8355832"/>
              <a:gd name="connsiteY322" fmla="*/ 1526251 h 4554000"/>
              <a:gd name="connsiteX323" fmla="*/ 7579159 w 8355832"/>
              <a:gd name="connsiteY323" fmla="*/ 1413201 h 4554000"/>
              <a:gd name="connsiteX324" fmla="*/ 7538083 w 8355832"/>
              <a:gd name="connsiteY324" fmla="*/ 1339217 h 4554000"/>
              <a:gd name="connsiteX325" fmla="*/ 7490835 w 8355832"/>
              <a:gd name="connsiteY325" fmla="*/ 1327063 h 4554000"/>
              <a:gd name="connsiteX326" fmla="*/ 7499417 w 8355832"/>
              <a:gd name="connsiteY326" fmla="*/ 1418314 h 4554000"/>
              <a:gd name="connsiteX327" fmla="*/ 7527475 w 8355832"/>
              <a:gd name="connsiteY327" fmla="*/ 1493359 h 4554000"/>
              <a:gd name="connsiteX328" fmla="*/ 7536155 w 8355832"/>
              <a:gd name="connsiteY328" fmla="*/ 1581233 h 4554000"/>
              <a:gd name="connsiteX329" fmla="*/ 7521691 w 8355832"/>
              <a:gd name="connsiteY329" fmla="*/ 1620781 h 4554000"/>
              <a:gd name="connsiteX330" fmla="*/ 7477143 w 8355832"/>
              <a:gd name="connsiteY330" fmla="*/ 1586634 h 4554000"/>
              <a:gd name="connsiteX331" fmla="*/ 7429029 w 8355832"/>
              <a:gd name="connsiteY331" fmla="*/ 1576988 h 4554000"/>
              <a:gd name="connsiteX332" fmla="*/ 7406563 w 8355832"/>
              <a:gd name="connsiteY332" fmla="*/ 1598113 h 4554000"/>
              <a:gd name="connsiteX333" fmla="*/ 7376865 w 8355832"/>
              <a:gd name="connsiteY333" fmla="*/ 1626182 h 4554000"/>
              <a:gd name="connsiteX334" fmla="*/ 7358159 w 8355832"/>
              <a:gd name="connsiteY334" fmla="*/ 1654349 h 4554000"/>
              <a:gd name="connsiteX335" fmla="*/ 7344275 w 8355832"/>
              <a:gd name="connsiteY335" fmla="*/ 1759585 h 4554000"/>
              <a:gd name="connsiteX336" fmla="*/ 7368573 w 8355832"/>
              <a:gd name="connsiteY336" fmla="*/ 1861060 h 4554000"/>
              <a:gd name="connsiteX337" fmla="*/ 7396825 w 8355832"/>
              <a:gd name="connsiteY337" fmla="*/ 1982888 h 4554000"/>
              <a:gd name="connsiteX338" fmla="*/ 7444071 w 8355832"/>
              <a:gd name="connsiteY338" fmla="*/ 1998321 h 4554000"/>
              <a:gd name="connsiteX339" fmla="*/ 7471263 w 8355832"/>
              <a:gd name="connsiteY339" fmla="*/ 1990122 h 4554000"/>
              <a:gd name="connsiteX340" fmla="*/ 7436069 w 8355832"/>
              <a:gd name="connsiteY340" fmla="*/ 2037098 h 4554000"/>
              <a:gd name="connsiteX341" fmla="*/ 7400875 w 8355832"/>
              <a:gd name="connsiteY341" fmla="*/ 2087160 h 4554000"/>
              <a:gd name="connsiteX342" fmla="*/ 7373973 w 8355832"/>
              <a:gd name="connsiteY342" fmla="*/ 2098156 h 4554000"/>
              <a:gd name="connsiteX343" fmla="*/ 7338779 w 8355832"/>
              <a:gd name="connsiteY343" fmla="*/ 2102883 h 4554000"/>
              <a:gd name="connsiteX344" fmla="*/ 7302429 w 8355832"/>
              <a:gd name="connsiteY344" fmla="*/ 2108863 h 4554000"/>
              <a:gd name="connsiteX345" fmla="*/ 7274273 w 8355832"/>
              <a:gd name="connsiteY345" fmla="*/ 2124296 h 4554000"/>
              <a:gd name="connsiteX346" fmla="*/ 7263667 w 8355832"/>
              <a:gd name="connsiteY346" fmla="*/ 2145325 h 4554000"/>
              <a:gd name="connsiteX347" fmla="*/ 7194821 w 8355832"/>
              <a:gd name="connsiteY347" fmla="*/ 2188924 h 4554000"/>
              <a:gd name="connsiteX348" fmla="*/ 7114503 w 8355832"/>
              <a:gd name="connsiteY348" fmla="*/ 2281042 h 4554000"/>
              <a:gd name="connsiteX349" fmla="*/ 7086347 w 8355832"/>
              <a:gd name="connsiteY349" fmla="*/ 2320783 h 4554000"/>
              <a:gd name="connsiteX350" fmla="*/ 7072173 w 8355832"/>
              <a:gd name="connsiteY350" fmla="*/ 2331683 h 4554000"/>
              <a:gd name="connsiteX351" fmla="*/ 7003811 w 8355832"/>
              <a:gd name="connsiteY351" fmla="*/ 2366119 h 4554000"/>
              <a:gd name="connsiteX352" fmla="*/ 6914043 w 8355832"/>
              <a:gd name="connsiteY352" fmla="*/ 2531546 h 4554000"/>
              <a:gd name="connsiteX353" fmla="*/ 6912211 w 8355832"/>
              <a:gd name="connsiteY353" fmla="*/ 2588939 h 4554000"/>
              <a:gd name="connsiteX354" fmla="*/ 6899097 w 8355832"/>
              <a:gd name="connsiteY354" fmla="*/ 2669675 h 4554000"/>
              <a:gd name="connsiteX355" fmla="*/ 6881549 w 8355832"/>
              <a:gd name="connsiteY355" fmla="*/ 2757839 h 4554000"/>
              <a:gd name="connsiteX356" fmla="*/ 6867857 w 8355832"/>
              <a:gd name="connsiteY356" fmla="*/ 2867802 h 4554000"/>
              <a:gd name="connsiteX357" fmla="*/ 6853683 w 8355832"/>
              <a:gd name="connsiteY357" fmla="*/ 2988762 h 4554000"/>
              <a:gd name="connsiteX358" fmla="*/ 6838063 w 8355832"/>
              <a:gd name="connsiteY358" fmla="*/ 3053196 h 4554000"/>
              <a:gd name="connsiteX359" fmla="*/ 6823985 w 8355832"/>
              <a:gd name="connsiteY359" fmla="*/ 3097181 h 4554000"/>
              <a:gd name="connsiteX360" fmla="*/ 6809907 w 8355832"/>
              <a:gd name="connsiteY360" fmla="*/ 3133161 h 4554000"/>
              <a:gd name="connsiteX361" fmla="*/ 6851271 w 8355832"/>
              <a:gd name="connsiteY361" fmla="*/ 3160458 h 4554000"/>
              <a:gd name="connsiteX362" fmla="*/ 6901315 w 8355832"/>
              <a:gd name="connsiteY362" fmla="*/ 3146568 h 4554000"/>
              <a:gd name="connsiteX363" fmla="*/ 6943933 w 8355832"/>
              <a:gd name="connsiteY363" fmla="*/ 3171165 h 4554000"/>
              <a:gd name="connsiteX364" fmla="*/ 6978355 w 8355832"/>
              <a:gd name="connsiteY364" fmla="*/ 3185152 h 4554000"/>
              <a:gd name="connsiteX365" fmla="*/ 7006895 w 8355832"/>
              <a:gd name="connsiteY365" fmla="*/ 3181583 h 4554000"/>
              <a:gd name="connsiteX366" fmla="*/ 7028013 w 8355832"/>
              <a:gd name="connsiteY366" fmla="*/ 3202707 h 4554000"/>
              <a:gd name="connsiteX367" fmla="*/ 7049129 w 8355832"/>
              <a:gd name="connsiteY367" fmla="*/ 3181583 h 4554000"/>
              <a:gd name="connsiteX368" fmla="*/ 7070245 w 8355832"/>
              <a:gd name="connsiteY368" fmla="*/ 3160458 h 4554000"/>
              <a:gd name="connsiteX369" fmla="*/ 7076609 w 8355832"/>
              <a:gd name="connsiteY369" fmla="*/ 3110782 h 4554000"/>
              <a:gd name="connsiteX370" fmla="*/ 7132727 w 8355832"/>
              <a:gd name="connsiteY370" fmla="*/ 3066797 h 4554000"/>
              <a:gd name="connsiteX371" fmla="*/ 7261159 w 8355832"/>
              <a:gd name="connsiteY371" fmla="*/ 3107502 h 4554000"/>
              <a:gd name="connsiteX372" fmla="*/ 7310913 w 8355832"/>
              <a:gd name="connsiteY372" fmla="*/ 3168079 h 4554000"/>
              <a:gd name="connsiteX373" fmla="*/ 7352759 w 8355832"/>
              <a:gd name="connsiteY373" fmla="*/ 3240133 h 4554000"/>
              <a:gd name="connsiteX374" fmla="*/ 7400779 w 8355832"/>
              <a:gd name="connsiteY374" fmla="*/ 3396397 h 4554000"/>
              <a:gd name="connsiteX375" fmla="*/ 7462199 w 8355832"/>
              <a:gd name="connsiteY375" fmla="*/ 3496907 h 4554000"/>
              <a:gd name="connsiteX376" fmla="*/ 7493535 w 8355832"/>
              <a:gd name="connsiteY376" fmla="*/ 3827183 h 4554000"/>
              <a:gd name="connsiteX377" fmla="*/ 7465477 w 8355832"/>
              <a:gd name="connsiteY377" fmla="*/ 4171927 h 4554000"/>
              <a:gd name="connsiteX378" fmla="*/ 7462777 w 8355832"/>
              <a:gd name="connsiteY378" fmla="*/ 4222471 h 4554000"/>
              <a:gd name="connsiteX379" fmla="*/ 7374743 w 8355832"/>
              <a:gd name="connsiteY379" fmla="*/ 4422527 h 4554000"/>
              <a:gd name="connsiteX380" fmla="*/ 7278033 w 8355832"/>
              <a:gd name="connsiteY380" fmla="*/ 4447896 h 4554000"/>
              <a:gd name="connsiteX381" fmla="*/ 7218541 w 8355832"/>
              <a:gd name="connsiteY381" fmla="*/ 4439793 h 4554000"/>
              <a:gd name="connsiteX382" fmla="*/ 7209477 w 8355832"/>
              <a:gd name="connsiteY382" fmla="*/ 4496897 h 4554000"/>
              <a:gd name="connsiteX383" fmla="*/ 7171295 w 8355832"/>
              <a:gd name="connsiteY383" fmla="*/ 4554000 h 4554000"/>
              <a:gd name="connsiteX384" fmla="*/ 7167919 w 8355832"/>
              <a:gd name="connsiteY384" fmla="*/ 4535191 h 4554000"/>
              <a:gd name="connsiteX385" fmla="*/ 7169559 w 8355832"/>
              <a:gd name="connsiteY385" fmla="*/ 4444037 h 4554000"/>
              <a:gd name="connsiteX386" fmla="*/ 7120577 w 8355832"/>
              <a:gd name="connsiteY386" fmla="*/ 4340730 h 4554000"/>
              <a:gd name="connsiteX387" fmla="*/ 7114309 w 8355832"/>
              <a:gd name="connsiteY387" fmla="*/ 4273594 h 4554000"/>
              <a:gd name="connsiteX388" fmla="*/ 7147383 w 8355832"/>
              <a:gd name="connsiteY388" fmla="*/ 4235589 h 4554000"/>
              <a:gd name="connsiteX389" fmla="*/ 7188167 w 8355832"/>
              <a:gd name="connsiteY389" fmla="*/ 4232020 h 4554000"/>
              <a:gd name="connsiteX390" fmla="*/ 7216227 w 8355832"/>
              <a:gd name="connsiteY390" fmla="*/ 4142603 h 4554000"/>
              <a:gd name="connsiteX391" fmla="*/ 7219119 w 8355832"/>
              <a:gd name="connsiteY391" fmla="*/ 4095145 h 4554000"/>
              <a:gd name="connsiteX392" fmla="*/ 7189615 w 8355832"/>
              <a:gd name="connsiteY392" fmla="*/ 3973896 h 4554000"/>
              <a:gd name="connsiteX393" fmla="*/ 7187879 w 8355832"/>
              <a:gd name="connsiteY393" fmla="*/ 3915924 h 4554000"/>
              <a:gd name="connsiteX394" fmla="*/ 7182961 w 8355832"/>
              <a:gd name="connsiteY394" fmla="*/ 3878498 h 4554000"/>
              <a:gd name="connsiteX395" fmla="*/ 7161651 w 8355832"/>
              <a:gd name="connsiteY395" fmla="*/ 3827375 h 4554000"/>
              <a:gd name="connsiteX396" fmla="*/ 7151047 w 8355832"/>
              <a:gd name="connsiteY396" fmla="*/ 3793904 h 4554000"/>
              <a:gd name="connsiteX397" fmla="*/ 7101775 w 8355832"/>
              <a:gd name="connsiteY397" fmla="*/ 3865766 h 4554000"/>
              <a:gd name="connsiteX398" fmla="*/ 7069185 w 8355832"/>
              <a:gd name="connsiteY398" fmla="*/ 3892967 h 4554000"/>
              <a:gd name="connsiteX399" fmla="*/ 7026083 w 8355832"/>
              <a:gd name="connsiteY399" fmla="*/ 3944283 h 4554000"/>
              <a:gd name="connsiteX400" fmla="*/ 7006415 w 8355832"/>
              <a:gd name="connsiteY400" fmla="*/ 3976887 h 4554000"/>
              <a:gd name="connsiteX401" fmla="*/ 6974595 w 8355832"/>
              <a:gd name="connsiteY401" fmla="*/ 3997143 h 4554000"/>
              <a:gd name="connsiteX402" fmla="*/ 6872775 w 8355832"/>
              <a:gd name="connsiteY402" fmla="*/ 3956631 h 4554000"/>
              <a:gd name="connsiteX403" fmla="*/ 6811353 w 8355832"/>
              <a:gd name="connsiteY403" fmla="*/ 3909173 h 4554000"/>
              <a:gd name="connsiteX404" fmla="*/ 6721393 w 8355832"/>
              <a:gd name="connsiteY404" fmla="*/ 3902421 h 4554000"/>
              <a:gd name="connsiteX405" fmla="*/ 6661225 w 8355832"/>
              <a:gd name="connsiteY405" fmla="*/ 3908015 h 4554000"/>
              <a:gd name="connsiteX406" fmla="*/ 6559983 w 8355832"/>
              <a:gd name="connsiteY406" fmla="*/ 3882357 h 4554000"/>
              <a:gd name="connsiteX407" fmla="*/ 6465201 w 8355832"/>
              <a:gd name="connsiteY407" fmla="*/ 3828147 h 4554000"/>
              <a:gd name="connsiteX408" fmla="*/ 6470021 w 8355832"/>
              <a:gd name="connsiteY408" fmla="*/ 3809434 h 4554000"/>
              <a:gd name="connsiteX409" fmla="*/ 6502901 w 8355832"/>
              <a:gd name="connsiteY409" fmla="*/ 3800752 h 4554000"/>
              <a:gd name="connsiteX410" fmla="*/ 6466453 w 8355832"/>
              <a:gd name="connsiteY410" fmla="*/ 3761397 h 4554000"/>
              <a:gd name="connsiteX411" fmla="*/ 6430007 w 8355832"/>
              <a:gd name="connsiteY411" fmla="*/ 3708731 h 4554000"/>
              <a:gd name="connsiteX412" fmla="*/ 6415351 w 8355832"/>
              <a:gd name="connsiteY412" fmla="*/ 3695419 h 4554000"/>
              <a:gd name="connsiteX413" fmla="*/ 6362607 w 8355832"/>
              <a:gd name="connsiteY413" fmla="*/ 3659537 h 4554000"/>
              <a:gd name="connsiteX414" fmla="*/ 6218939 w 8355832"/>
              <a:gd name="connsiteY414" fmla="*/ 3630985 h 4554000"/>
              <a:gd name="connsiteX415" fmla="*/ 6049913 w 8355832"/>
              <a:gd name="connsiteY415" fmla="*/ 3660212 h 4554000"/>
              <a:gd name="connsiteX416" fmla="*/ 6000739 w 8355832"/>
              <a:gd name="connsiteY416" fmla="*/ 3706030 h 4554000"/>
              <a:gd name="connsiteX417" fmla="*/ 5979815 w 8355832"/>
              <a:gd name="connsiteY417" fmla="*/ 3790624 h 4554000"/>
              <a:gd name="connsiteX418" fmla="*/ 5991289 w 8355832"/>
              <a:gd name="connsiteY418" fmla="*/ 3903385 h 4554000"/>
              <a:gd name="connsiteX419" fmla="*/ 5973355 w 8355832"/>
              <a:gd name="connsiteY419" fmla="*/ 4015374 h 4554000"/>
              <a:gd name="connsiteX420" fmla="*/ 5932761 w 8355832"/>
              <a:gd name="connsiteY420" fmla="*/ 4152442 h 4554000"/>
              <a:gd name="connsiteX421" fmla="*/ 5893517 w 8355832"/>
              <a:gd name="connsiteY421" fmla="*/ 4194209 h 4554000"/>
              <a:gd name="connsiteX422" fmla="*/ 5831325 w 8355832"/>
              <a:gd name="connsiteY422" fmla="*/ 4171830 h 4554000"/>
              <a:gd name="connsiteX423" fmla="*/ 5744547 w 8355832"/>
              <a:gd name="connsiteY423" fmla="*/ 4167392 h 4554000"/>
              <a:gd name="connsiteX424" fmla="*/ 5681775 w 8355832"/>
              <a:gd name="connsiteY424" fmla="*/ 4165656 h 4554000"/>
              <a:gd name="connsiteX425" fmla="*/ 5593453 w 8355832"/>
              <a:gd name="connsiteY425" fmla="*/ 4175399 h 4554000"/>
              <a:gd name="connsiteX426" fmla="*/ 5535311 w 8355832"/>
              <a:gd name="connsiteY426" fmla="*/ 4237422 h 4554000"/>
              <a:gd name="connsiteX427" fmla="*/ 5481025 w 8355832"/>
              <a:gd name="connsiteY427" fmla="*/ 4278514 h 4554000"/>
              <a:gd name="connsiteX428" fmla="*/ 5409963 w 8355832"/>
              <a:gd name="connsiteY428" fmla="*/ 4314686 h 4554000"/>
              <a:gd name="connsiteX429" fmla="*/ 5370623 w 8355832"/>
              <a:gd name="connsiteY429" fmla="*/ 4333302 h 4554000"/>
              <a:gd name="connsiteX430" fmla="*/ 5275167 w 8355832"/>
              <a:gd name="connsiteY430" fmla="*/ 4327225 h 4554000"/>
              <a:gd name="connsiteX431" fmla="*/ 5165631 w 8355832"/>
              <a:gd name="connsiteY431" fmla="*/ 4299542 h 4554000"/>
              <a:gd name="connsiteX432" fmla="*/ 5107971 w 8355832"/>
              <a:gd name="connsiteY432" fmla="*/ 4276391 h 4554000"/>
              <a:gd name="connsiteX433" fmla="*/ 5064485 w 8355832"/>
              <a:gd name="connsiteY433" fmla="*/ 4257196 h 4554000"/>
              <a:gd name="connsiteX434" fmla="*/ 4887359 w 8355832"/>
              <a:gd name="connsiteY434" fmla="*/ 4251312 h 4554000"/>
              <a:gd name="connsiteX435" fmla="*/ 4821117 w 8355832"/>
              <a:gd name="connsiteY435" fmla="*/ 4272437 h 4554000"/>
              <a:gd name="connsiteX436" fmla="*/ 4713415 w 8355832"/>
              <a:gd name="connsiteY436" fmla="*/ 4165850 h 4554000"/>
              <a:gd name="connsiteX437" fmla="*/ 4608507 w 8355832"/>
              <a:gd name="connsiteY437" fmla="*/ 4103634 h 4554000"/>
              <a:gd name="connsiteX438" fmla="*/ 4471879 w 8355832"/>
              <a:gd name="connsiteY438" fmla="*/ 4022608 h 4554000"/>
              <a:gd name="connsiteX439" fmla="*/ 4461177 w 8355832"/>
              <a:gd name="connsiteY439" fmla="*/ 4031193 h 4554000"/>
              <a:gd name="connsiteX440" fmla="*/ 4425019 w 8355832"/>
              <a:gd name="connsiteY440" fmla="*/ 4106142 h 4554000"/>
              <a:gd name="connsiteX441" fmla="*/ 4404963 w 8355832"/>
              <a:gd name="connsiteY441" fmla="*/ 4239833 h 4554000"/>
              <a:gd name="connsiteX442" fmla="*/ 4383653 w 8355832"/>
              <a:gd name="connsiteY442" fmla="*/ 4291439 h 4554000"/>
              <a:gd name="connsiteX443" fmla="*/ 4301599 w 8355832"/>
              <a:gd name="connsiteY443" fmla="*/ 4319412 h 4554000"/>
              <a:gd name="connsiteX444" fmla="*/ 4239213 w 8355832"/>
              <a:gd name="connsiteY444" fmla="*/ 4297420 h 4554000"/>
              <a:gd name="connsiteX445" fmla="*/ 4209419 w 8355832"/>
              <a:gd name="connsiteY445" fmla="*/ 4292114 h 4554000"/>
              <a:gd name="connsiteX446" fmla="*/ 4145781 w 8355832"/>
              <a:gd name="connsiteY446" fmla="*/ 4225847 h 4554000"/>
              <a:gd name="connsiteX447" fmla="*/ 4090917 w 8355832"/>
              <a:gd name="connsiteY447" fmla="*/ 4204723 h 4554000"/>
              <a:gd name="connsiteX448" fmla="*/ 4031039 w 8355832"/>
              <a:gd name="connsiteY448" fmla="*/ 4192279 h 4554000"/>
              <a:gd name="connsiteX449" fmla="*/ 3939536 w 8355832"/>
              <a:gd name="connsiteY449" fmla="*/ 4204819 h 4554000"/>
              <a:gd name="connsiteX450" fmla="*/ 3822191 w 8355832"/>
              <a:gd name="connsiteY450" fmla="*/ 4232696 h 4554000"/>
              <a:gd name="connsiteX451" fmla="*/ 3789600 w 8355832"/>
              <a:gd name="connsiteY451" fmla="*/ 4250637 h 4554000"/>
              <a:gd name="connsiteX452" fmla="*/ 3701567 w 8355832"/>
              <a:gd name="connsiteY452" fmla="*/ 4295491 h 4554000"/>
              <a:gd name="connsiteX453" fmla="*/ 3641401 w 8355832"/>
              <a:gd name="connsiteY453" fmla="*/ 4309381 h 4554000"/>
              <a:gd name="connsiteX454" fmla="*/ 3599168 w 8355832"/>
              <a:gd name="connsiteY454" fmla="*/ 4280732 h 4554000"/>
              <a:gd name="connsiteX455" fmla="*/ 3517885 w 8355832"/>
              <a:gd name="connsiteY455" fmla="*/ 4241763 h 4554000"/>
              <a:gd name="connsiteX456" fmla="*/ 3456079 w 8355832"/>
              <a:gd name="connsiteY456" fmla="*/ 4191604 h 4554000"/>
              <a:gd name="connsiteX457" fmla="*/ 3423970 w 8355832"/>
              <a:gd name="connsiteY457" fmla="*/ 4145786 h 4554000"/>
              <a:gd name="connsiteX458" fmla="*/ 3404879 w 8355832"/>
              <a:gd name="connsiteY458" fmla="*/ 4103345 h 4554000"/>
              <a:gd name="connsiteX459" fmla="*/ 3355511 w 8355832"/>
              <a:gd name="connsiteY459" fmla="*/ 4037367 h 4554000"/>
              <a:gd name="connsiteX460" fmla="*/ 3291005 w 8355832"/>
              <a:gd name="connsiteY460" fmla="*/ 4028878 h 4554000"/>
              <a:gd name="connsiteX461" fmla="*/ 3199887 w 8355832"/>
              <a:gd name="connsiteY461" fmla="*/ 3989234 h 4554000"/>
              <a:gd name="connsiteX462" fmla="*/ 3137502 w 8355832"/>
              <a:gd name="connsiteY462" fmla="*/ 3969845 h 4554000"/>
              <a:gd name="connsiteX463" fmla="*/ 3116482 w 8355832"/>
              <a:gd name="connsiteY463" fmla="*/ 3990970 h 4554000"/>
              <a:gd name="connsiteX464" fmla="*/ 3095365 w 8355832"/>
              <a:gd name="connsiteY464" fmla="*/ 3902034 h 4554000"/>
              <a:gd name="connsiteX465" fmla="*/ 3073285 w 8355832"/>
              <a:gd name="connsiteY465" fmla="*/ 3738826 h 4554000"/>
              <a:gd name="connsiteX466" fmla="*/ 3057761 w 8355832"/>
              <a:gd name="connsiteY466" fmla="*/ 3657897 h 4554000"/>
              <a:gd name="connsiteX467" fmla="*/ 3030570 w 8355832"/>
              <a:gd name="connsiteY467" fmla="*/ 3615069 h 4554000"/>
              <a:gd name="connsiteX468" fmla="*/ 3028449 w 8355832"/>
              <a:gd name="connsiteY468" fmla="*/ 3547741 h 4554000"/>
              <a:gd name="connsiteX469" fmla="*/ 3004633 w 8355832"/>
              <a:gd name="connsiteY469" fmla="*/ 3526810 h 4554000"/>
              <a:gd name="connsiteX470" fmla="*/ 2929906 w 8355832"/>
              <a:gd name="connsiteY470" fmla="*/ 3535105 h 4554000"/>
              <a:gd name="connsiteX471" fmla="*/ 2809187 w 8355832"/>
              <a:gd name="connsiteY471" fmla="*/ 3533369 h 4554000"/>
              <a:gd name="connsiteX472" fmla="*/ 2802148 w 8355832"/>
              <a:gd name="connsiteY472" fmla="*/ 3510990 h 4554000"/>
              <a:gd name="connsiteX473" fmla="*/ 2792699 w 8355832"/>
              <a:gd name="connsiteY473" fmla="*/ 3478194 h 4554000"/>
              <a:gd name="connsiteX474" fmla="*/ 2747573 w 8355832"/>
              <a:gd name="connsiteY474" fmla="*/ 3456587 h 4554000"/>
              <a:gd name="connsiteX475" fmla="*/ 2738509 w 8355832"/>
              <a:gd name="connsiteY475" fmla="*/ 3434980 h 4554000"/>
              <a:gd name="connsiteX476" fmla="*/ 2709872 w 8355832"/>
              <a:gd name="connsiteY476" fmla="*/ 3413856 h 4554000"/>
              <a:gd name="connsiteX477" fmla="*/ 2683356 w 8355832"/>
              <a:gd name="connsiteY477" fmla="*/ 3366109 h 4554000"/>
              <a:gd name="connsiteX478" fmla="*/ 2696663 w 8355832"/>
              <a:gd name="connsiteY478" fmla="*/ 3307461 h 4554000"/>
              <a:gd name="connsiteX479" fmla="*/ 2672461 w 8355832"/>
              <a:gd name="connsiteY479" fmla="*/ 3259039 h 4554000"/>
              <a:gd name="connsiteX480" fmla="*/ 2617693 w 8355832"/>
              <a:gd name="connsiteY480" fmla="*/ 3231645 h 4554000"/>
              <a:gd name="connsiteX481" fmla="*/ 2547885 w 8355832"/>
              <a:gd name="connsiteY481" fmla="*/ 3216404 h 4554000"/>
              <a:gd name="connsiteX482" fmla="*/ 2229983 w 8355832"/>
              <a:gd name="connsiteY482" fmla="*/ 3159879 h 4554000"/>
              <a:gd name="connsiteX483" fmla="*/ 2125558 w 8355832"/>
              <a:gd name="connsiteY483" fmla="*/ 3132389 h 4554000"/>
              <a:gd name="connsiteX484" fmla="*/ 2080722 w 8355832"/>
              <a:gd name="connsiteY484" fmla="*/ 3109817 h 4554000"/>
              <a:gd name="connsiteX485" fmla="*/ 2042636 w 8355832"/>
              <a:gd name="connsiteY485" fmla="*/ 3095541 h 4554000"/>
              <a:gd name="connsiteX486" fmla="*/ 2030775 w 8355832"/>
              <a:gd name="connsiteY486" fmla="*/ 3202707 h 4554000"/>
              <a:gd name="connsiteX487" fmla="*/ 2023255 w 8355832"/>
              <a:gd name="connsiteY487" fmla="*/ 3205119 h 4554000"/>
              <a:gd name="connsiteX488" fmla="*/ 1937825 w 8355832"/>
              <a:gd name="connsiteY488" fmla="*/ 3227401 h 4554000"/>
              <a:gd name="connsiteX489" fmla="*/ 1872548 w 8355832"/>
              <a:gd name="connsiteY489" fmla="*/ 3241483 h 4554000"/>
              <a:gd name="connsiteX490" fmla="*/ 1861941 w 8355832"/>
              <a:gd name="connsiteY490" fmla="*/ 3280164 h 4554000"/>
              <a:gd name="connsiteX491" fmla="*/ 1854325 w 8355832"/>
              <a:gd name="connsiteY491" fmla="*/ 3410770 h 4554000"/>
              <a:gd name="connsiteX492" fmla="*/ 1799943 w 8355832"/>
              <a:gd name="connsiteY492" fmla="*/ 3380674 h 4554000"/>
              <a:gd name="connsiteX493" fmla="*/ 1752214 w 8355832"/>
              <a:gd name="connsiteY493" fmla="*/ 3352219 h 4554000"/>
              <a:gd name="connsiteX494" fmla="*/ 1700146 w 8355832"/>
              <a:gd name="connsiteY494" fmla="*/ 3287302 h 4554000"/>
              <a:gd name="connsiteX495" fmla="*/ 1667363 w 8355832"/>
              <a:gd name="connsiteY495" fmla="*/ 3246982 h 4554000"/>
              <a:gd name="connsiteX496" fmla="*/ 1620117 w 8355832"/>
              <a:gd name="connsiteY496" fmla="*/ 3214186 h 4554000"/>
              <a:gd name="connsiteX497" fmla="*/ 1580198 w 8355832"/>
              <a:gd name="connsiteY497" fmla="*/ 3194701 h 4554000"/>
              <a:gd name="connsiteX498" fmla="*/ 1525334 w 8355832"/>
              <a:gd name="connsiteY498" fmla="*/ 3194122 h 4554000"/>
              <a:gd name="connsiteX499" fmla="*/ 1491298 w 8355832"/>
              <a:gd name="connsiteY499" fmla="*/ 3145700 h 4554000"/>
              <a:gd name="connsiteX500" fmla="*/ 1450415 w 8355832"/>
              <a:gd name="connsiteY500" fmla="*/ 3114447 h 4554000"/>
              <a:gd name="connsiteX501" fmla="*/ 1440676 w 8355832"/>
              <a:gd name="connsiteY501" fmla="*/ 3072005 h 4554000"/>
              <a:gd name="connsiteX502" fmla="*/ 1418595 w 8355832"/>
              <a:gd name="connsiteY502" fmla="*/ 2990401 h 4554000"/>
              <a:gd name="connsiteX503" fmla="*/ 1394008 w 8355832"/>
              <a:gd name="connsiteY503" fmla="*/ 2959149 h 4554000"/>
              <a:gd name="connsiteX504" fmla="*/ 1361129 w 8355832"/>
              <a:gd name="connsiteY504" fmla="*/ 2909762 h 4554000"/>
              <a:gd name="connsiteX505" fmla="*/ 1325067 w 8355832"/>
              <a:gd name="connsiteY505" fmla="*/ 2883042 h 4554000"/>
              <a:gd name="connsiteX506" fmla="*/ 1265286 w 8355832"/>
              <a:gd name="connsiteY506" fmla="*/ 2859699 h 4554000"/>
              <a:gd name="connsiteX507" fmla="*/ 1209843 w 8355832"/>
              <a:gd name="connsiteY507" fmla="*/ 2853430 h 4554000"/>
              <a:gd name="connsiteX508" fmla="*/ 1150062 w 8355832"/>
              <a:gd name="connsiteY508" fmla="*/ 2842433 h 4554000"/>
              <a:gd name="connsiteX509" fmla="*/ 1085941 w 8355832"/>
              <a:gd name="connsiteY509" fmla="*/ 2875133 h 4554000"/>
              <a:gd name="connsiteX510" fmla="*/ 1060775 w 8355832"/>
              <a:gd name="connsiteY510" fmla="*/ 2912752 h 4554000"/>
              <a:gd name="connsiteX511" fmla="*/ 1031174 w 8355832"/>
              <a:gd name="connsiteY511" fmla="*/ 2860085 h 4554000"/>
              <a:gd name="connsiteX512" fmla="*/ 960979 w 8355832"/>
              <a:gd name="connsiteY512" fmla="*/ 2818222 h 4554000"/>
              <a:gd name="connsiteX513" fmla="*/ 894545 w 8355832"/>
              <a:gd name="connsiteY513" fmla="*/ 2857867 h 4554000"/>
              <a:gd name="connsiteX514" fmla="*/ 829942 w 8355832"/>
              <a:gd name="connsiteY514" fmla="*/ 2888637 h 4554000"/>
              <a:gd name="connsiteX515" fmla="*/ 807669 w 8355832"/>
              <a:gd name="connsiteY515" fmla="*/ 2904649 h 4554000"/>
              <a:gd name="connsiteX516" fmla="*/ 801401 w 8355832"/>
              <a:gd name="connsiteY516" fmla="*/ 2955869 h 4554000"/>
              <a:gd name="connsiteX517" fmla="*/ 792049 w 8355832"/>
              <a:gd name="connsiteY517" fmla="*/ 2989533 h 4554000"/>
              <a:gd name="connsiteX518" fmla="*/ 799570 w 8355832"/>
              <a:gd name="connsiteY518" fmla="*/ 3034579 h 4554000"/>
              <a:gd name="connsiteX519" fmla="*/ 824350 w 8355832"/>
              <a:gd name="connsiteY519" fmla="*/ 3095348 h 4554000"/>
              <a:gd name="connsiteX520" fmla="*/ 816154 w 8355832"/>
              <a:gd name="connsiteY520" fmla="*/ 3142903 h 4554000"/>
              <a:gd name="connsiteX521" fmla="*/ 794845 w 8355832"/>
              <a:gd name="connsiteY521" fmla="*/ 3160458 h 4554000"/>
              <a:gd name="connsiteX522" fmla="*/ 791181 w 8355832"/>
              <a:gd name="connsiteY522" fmla="*/ 3225954 h 4554000"/>
              <a:gd name="connsiteX523" fmla="*/ 680297 w 8355832"/>
              <a:gd name="connsiteY523" fmla="*/ 3229619 h 4554000"/>
              <a:gd name="connsiteX524" fmla="*/ 584357 w 8355832"/>
              <a:gd name="connsiteY524" fmla="*/ 3224700 h 4554000"/>
              <a:gd name="connsiteX525" fmla="*/ 537014 w 8355832"/>
              <a:gd name="connsiteY525" fmla="*/ 3242930 h 4554000"/>
              <a:gd name="connsiteX526" fmla="*/ 480896 w 8355832"/>
              <a:gd name="connsiteY526" fmla="*/ 3285758 h 4554000"/>
              <a:gd name="connsiteX527" fmla="*/ 466144 w 8355832"/>
              <a:gd name="connsiteY527" fmla="*/ 3348167 h 4554000"/>
              <a:gd name="connsiteX528" fmla="*/ 475497 w 8355832"/>
              <a:gd name="connsiteY528" fmla="*/ 3384243 h 4554000"/>
              <a:gd name="connsiteX529" fmla="*/ 511559 w 8355832"/>
              <a:gd name="connsiteY529" fmla="*/ 3389934 h 4554000"/>
              <a:gd name="connsiteX530" fmla="*/ 520430 w 8355832"/>
              <a:gd name="connsiteY530" fmla="*/ 3397458 h 4554000"/>
              <a:gd name="connsiteX531" fmla="*/ 465276 w 8355832"/>
              <a:gd name="connsiteY531" fmla="*/ 3413856 h 4554000"/>
              <a:gd name="connsiteX532" fmla="*/ 385632 w 8355832"/>
              <a:gd name="connsiteY532" fmla="*/ 3544075 h 4554000"/>
              <a:gd name="connsiteX533" fmla="*/ 349088 w 8355832"/>
              <a:gd name="connsiteY533" fmla="*/ 3596839 h 4554000"/>
              <a:gd name="connsiteX534" fmla="*/ 267130 w 8355832"/>
              <a:gd name="connsiteY534" fmla="*/ 3505685 h 4554000"/>
              <a:gd name="connsiteX535" fmla="*/ 252185 w 8355832"/>
              <a:gd name="connsiteY535" fmla="*/ 3434402 h 4554000"/>
              <a:gd name="connsiteX536" fmla="*/ 239553 w 8355832"/>
              <a:gd name="connsiteY536" fmla="*/ 3387812 h 4554000"/>
              <a:gd name="connsiteX537" fmla="*/ 198767 w 8355832"/>
              <a:gd name="connsiteY537" fmla="*/ 3243220 h 4554000"/>
              <a:gd name="connsiteX538" fmla="*/ 150942 w 8355832"/>
              <a:gd name="connsiteY538" fmla="*/ 3152259 h 4554000"/>
              <a:gd name="connsiteX539" fmla="*/ 127512 w 8355832"/>
              <a:gd name="connsiteY539" fmla="*/ 3078758 h 4554000"/>
              <a:gd name="connsiteX540" fmla="*/ 70180 w 8355832"/>
              <a:gd name="connsiteY540" fmla="*/ 2964936 h 4554000"/>
              <a:gd name="connsiteX541" fmla="*/ 43548 w 8355832"/>
              <a:gd name="connsiteY541" fmla="*/ 2918250 h 4554000"/>
              <a:gd name="connsiteX542" fmla="*/ 8441 w 8355832"/>
              <a:gd name="connsiteY542" fmla="*/ 2726779 h 4554000"/>
              <a:gd name="connsiteX543" fmla="*/ 0 w 8355832"/>
              <a:gd name="connsiteY543" fmla="*/ 2554821 h 4554000"/>
              <a:gd name="connsiteX544" fmla="*/ 0 w 8355832"/>
              <a:gd name="connsiteY544" fmla="*/ 2553972 h 4554000"/>
              <a:gd name="connsiteX545" fmla="*/ 33935 w 8355832"/>
              <a:gd name="connsiteY545" fmla="*/ 2590579 h 4554000"/>
              <a:gd name="connsiteX546" fmla="*/ 97139 w 8355832"/>
              <a:gd name="connsiteY546" fmla="*/ 2609003 h 4554000"/>
              <a:gd name="connsiteX547" fmla="*/ 154606 w 8355832"/>
              <a:gd name="connsiteY547" fmla="*/ 2608231 h 4554000"/>
              <a:gd name="connsiteX548" fmla="*/ 182761 w 8355832"/>
              <a:gd name="connsiteY548" fmla="*/ 2591351 h 4554000"/>
              <a:gd name="connsiteX549" fmla="*/ 196839 w 8355832"/>
              <a:gd name="connsiteY549" fmla="*/ 2548234 h 4554000"/>
              <a:gd name="connsiteX550" fmla="*/ 211013 w 8355832"/>
              <a:gd name="connsiteY550" fmla="*/ 2550838 h 4554000"/>
              <a:gd name="connsiteX551" fmla="*/ 298081 w 8355832"/>
              <a:gd name="connsiteY551" fmla="*/ 2597428 h 4554000"/>
              <a:gd name="connsiteX552" fmla="*/ 284775 w 8355832"/>
              <a:gd name="connsiteY552" fmla="*/ 2542832 h 4554000"/>
              <a:gd name="connsiteX553" fmla="*/ 282365 w 8355832"/>
              <a:gd name="connsiteY553" fmla="*/ 2520453 h 4554000"/>
              <a:gd name="connsiteX554" fmla="*/ 379751 w 8355832"/>
              <a:gd name="connsiteY554" fmla="*/ 2555854 h 4554000"/>
              <a:gd name="connsiteX555" fmla="*/ 454284 w 8355832"/>
              <a:gd name="connsiteY555" fmla="*/ 2532318 h 4554000"/>
              <a:gd name="connsiteX556" fmla="*/ 485910 w 8355832"/>
              <a:gd name="connsiteY556" fmla="*/ 2513026 h 4554000"/>
              <a:gd name="connsiteX557" fmla="*/ 506352 w 8355832"/>
              <a:gd name="connsiteY557" fmla="*/ 2500583 h 4554000"/>
              <a:gd name="connsiteX558" fmla="*/ 534507 w 8355832"/>
              <a:gd name="connsiteY558" fmla="*/ 2480809 h 4554000"/>
              <a:gd name="connsiteX559" fmla="*/ 541546 w 8355832"/>
              <a:gd name="connsiteY559" fmla="*/ 2339111 h 4554000"/>
              <a:gd name="connsiteX560" fmla="*/ 528722 w 8355832"/>
              <a:gd name="connsiteY560" fmla="*/ 2266670 h 4554000"/>
              <a:gd name="connsiteX561" fmla="*/ 495167 w 8355832"/>
              <a:gd name="connsiteY561" fmla="*/ 2225096 h 4554000"/>
              <a:gd name="connsiteX562" fmla="*/ 456791 w 8355832"/>
              <a:gd name="connsiteY562" fmla="*/ 2173876 h 4554000"/>
              <a:gd name="connsiteX563" fmla="*/ 490249 w 8355832"/>
              <a:gd name="connsiteY563" fmla="*/ 2103655 h 4554000"/>
              <a:gd name="connsiteX564" fmla="*/ 498542 w 8355832"/>
              <a:gd name="connsiteY564" fmla="*/ 2023400 h 4554000"/>
              <a:gd name="connsiteX565" fmla="*/ 512137 w 8355832"/>
              <a:gd name="connsiteY565" fmla="*/ 1978547 h 4554000"/>
              <a:gd name="connsiteX566" fmla="*/ 557359 w 8355832"/>
              <a:gd name="connsiteY566" fmla="*/ 1927038 h 4554000"/>
              <a:gd name="connsiteX567" fmla="*/ 514259 w 8355832"/>
              <a:gd name="connsiteY567" fmla="*/ 1840611 h 4554000"/>
              <a:gd name="connsiteX568" fmla="*/ 461516 w 8355832"/>
              <a:gd name="connsiteY568" fmla="*/ 1792381 h 4554000"/>
              <a:gd name="connsiteX569" fmla="*/ 500663 w 8355832"/>
              <a:gd name="connsiteY569" fmla="*/ 1751482 h 4554000"/>
              <a:gd name="connsiteX570" fmla="*/ 566712 w 8355832"/>
              <a:gd name="connsiteY570" fmla="*/ 1738847 h 4554000"/>
              <a:gd name="connsiteX571" fmla="*/ 618394 w 8355832"/>
              <a:gd name="connsiteY571" fmla="*/ 1767013 h 4554000"/>
              <a:gd name="connsiteX572" fmla="*/ 653202 w 8355832"/>
              <a:gd name="connsiteY572" fmla="*/ 1751387 h 4554000"/>
              <a:gd name="connsiteX573" fmla="*/ 708066 w 8355832"/>
              <a:gd name="connsiteY573" fmla="*/ 1587792 h 4554000"/>
              <a:gd name="connsiteX574" fmla="*/ 761869 w 8355832"/>
              <a:gd name="connsiteY574" fmla="*/ 1548147 h 4554000"/>
              <a:gd name="connsiteX575" fmla="*/ 774982 w 8355832"/>
              <a:gd name="connsiteY575" fmla="*/ 1465193 h 4554000"/>
              <a:gd name="connsiteX576" fmla="*/ 769197 w 8355832"/>
              <a:gd name="connsiteY576" fmla="*/ 1430757 h 4554000"/>
              <a:gd name="connsiteX577" fmla="*/ 760905 w 8355832"/>
              <a:gd name="connsiteY577" fmla="*/ 1394778 h 4554000"/>
              <a:gd name="connsiteX578" fmla="*/ 766979 w 8355832"/>
              <a:gd name="connsiteY578" fmla="*/ 1344716 h 4554000"/>
              <a:gd name="connsiteX579" fmla="*/ 804391 w 8355832"/>
              <a:gd name="connsiteY579" fmla="*/ 1309508 h 4554000"/>
              <a:gd name="connsiteX580" fmla="*/ 839295 w 8355832"/>
              <a:gd name="connsiteY580" fmla="*/ 1274300 h 4554000"/>
              <a:gd name="connsiteX581" fmla="*/ 858098 w 8355832"/>
              <a:gd name="connsiteY581" fmla="*/ 1260700 h 4554000"/>
              <a:gd name="connsiteX582" fmla="*/ 888374 w 8355832"/>
              <a:gd name="connsiteY582" fmla="*/ 1230991 h 4554000"/>
              <a:gd name="connsiteX583" fmla="*/ 909972 w 8355832"/>
              <a:gd name="connsiteY583" fmla="*/ 1237453 h 4554000"/>
              <a:gd name="connsiteX584" fmla="*/ 945262 w 8355832"/>
              <a:gd name="connsiteY584" fmla="*/ 1235621 h 4554000"/>
              <a:gd name="connsiteX585" fmla="*/ 1031174 w 8355832"/>
              <a:gd name="connsiteY585" fmla="*/ 1179192 h 4554000"/>
              <a:gd name="connsiteX586" fmla="*/ 1167803 w 8355832"/>
              <a:gd name="connsiteY586" fmla="*/ 1204271 h 4554000"/>
              <a:gd name="connsiteX587" fmla="*/ 1201262 w 8355832"/>
              <a:gd name="connsiteY587" fmla="*/ 1175816 h 4554000"/>
              <a:gd name="connsiteX588" fmla="*/ 1208879 w 8355832"/>
              <a:gd name="connsiteY588" fmla="*/ 1119484 h 4554000"/>
              <a:gd name="connsiteX589" fmla="*/ 1216014 w 8355832"/>
              <a:gd name="connsiteY589" fmla="*/ 1103954 h 4554000"/>
              <a:gd name="connsiteX590" fmla="*/ 1232792 w 8355832"/>
              <a:gd name="connsiteY590" fmla="*/ 1096623 h 4554000"/>
              <a:gd name="connsiteX591" fmla="*/ 1471145 w 8355832"/>
              <a:gd name="connsiteY591" fmla="*/ 1133567 h 4554000"/>
              <a:gd name="connsiteX592" fmla="*/ 1567952 w 8355832"/>
              <a:gd name="connsiteY592" fmla="*/ 1075981 h 4554000"/>
              <a:gd name="connsiteX593" fmla="*/ 1608064 w 8355832"/>
              <a:gd name="connsiteY593" fmla="*/ 1003926 h 4554000"/>
              <a:gd name="connsiteX594" fmla="*/ 1635544 w 8355832"/>
              <a:gd name="connsiteY594" fmla="*/ 981933 h 4554000"/>
              <a:gd name="connsiteX595" fmla="*/ 1660132 w 8355832"/>
              <a:gd name="connsiteY595" fmla="*/ 964667 h 4554000"/>
              <a:gd name="connsiteX596" fmla="*/ 1688383 w 8355832"/>
              <a:gd name="connsiteY596" fmla="*/ 940070 h 4554000"/>
              <a:gd name="connsiteX597" fmla="*/ 1782201 w 8355832"/>
              <a:gd name="connsiteY597" fmla="*/ 880169 h 4554000"/>
              <a:gd name="connsiteX598" fmla="*/ 1824916 w 8355832"/>
              <a:gd name="connsiteY598" fmla="*/ 841489 h 4554000"/>
              <a:gd name="connsiteX599" fmla="*/ 1927508 w 8355832"/>
              <a:gd name="connsiteY599" fmla="*/ 767795 h 4554000"/>
              <a:gd name="connsiteX600" fmla="*/ 2003874 w 8355832"/>
              <a:gd name="connsiteY600" fmla="*/ 702492 h 4554000"/>
              <a:gd name="connsiteX601" fmla="*/ 2064041 w 8355832"/>
              <a:gd name="connsiteY601" fmla="*/ 650211 h 4554000"/>
              <a:gd name="connsiteX602" fmla="*/ 2152749 w 8355832"/>
              <a:gd name="connsiteY602" fmla="*/ 669214 h 4554000"/>
              <a:gd name="connsiteX603" fmla="*/ 2197874 w 8355832"/>
              <a:gd name="connsiteY603" fmla="*/ 689374 h 4554000"/>
              <a:gd name="connsiteX604" fmla="*/ 2223523 w 8355832"/>
              <a:gd name="connsiteY604" fmla="*/ 705000 h 4554000"/>
              <a:gd name="connsiteX605" fmla="*/ 2227861 w 8355832"/>
              <a:gd name="connsiteY605" fmla="*/ 737024 h 4554000"/>
              <a:gd name="connsiteX606" fmla="*/ 2209734 w 8355832"/>
              <a:gd name="connsiteY606" fmla="*/ 809851 h 4554000"/>
              <a:gd name="connsiteX607" fmla="*/ 2238853 w 8355832"/>
              <a:gd name="connsiteY607" fmla="*/ 841393 h 4554000"/>
              <a:gd name="connsiteX608" fmla="*/ 2234418 w 8355832"/>
              <a:gd name="connsiteY608" fmla="*/ 1200123 h 4554000"/>
              <a:gd name="connsiteX609" fmla="*/ 2167019 w 8355832"/>
              <a:gd name="connsiteY609" fmla="*/ 1233691 h 4554000"/>
              <a:gd name="connsiteX610" fmla="*/ 2080047 w 8355832"/>
              <a:gd name="connsiteY610" fmla="*/ 1226939 h 4554000"/>
              <a:gd name="connsiteX611" fmla="*/ 1983433 w 8355832"/>
              <a:gd name="connsiteY611" fmla="*/ 925216 h 4554000"/>
              <a:gd name="connsiteX612" fmla="*/ 1938308 w 8355832"/>
              <a:gd name="connsiteY612" fmla="*/ 948462 h 4554000"/>
              <a:gd name="connsiteX613" fmla="*/ 1915167 w 8355832"/>
              <a:gd name="connsiteY613" fmla="*/ 1041160 h 4554000"/>
              <a:gd name="connsiteX614" fmla="*/ 1881708 w 8355832"/>
              <a:gd name="connsiteY614" fmla="*/ 1084951 h 4554000"/>
              <a:gd name="connsiteX615" fmla="*/ 1786733 w 8355832"/>
              <a:gd name="connsiteY615" fmla="*/ 1196555 h 4554000"/>
              <a:gd name="connsiteX616" fmla="*/ 1769859 w 8355832"/>
              <a:gd name="connsiteY616" fmla="*/ 1257420 h 4554000"/>
              <a:gd name="connsiteX617" fmla="*/ 1768220 w 8355832"/>
              <a:gd name="connsiteY617" fmla="*/ 1274300 h 4554000"/>
              <a:gd name="connsiteX618" fmla="*/ 1790879 w 8355832"/>
              <a:gd name="connsiteY618" fmla="*/ 1302467 h 4554000"/>
              <a:gd name="connsiteX619" fmla="*/ 1852782 w 8355832"/>
              <a:gd name="connsiteY619" fmla="*/ 1313077 h 4554000"/>
              <a:gd name="connsiteX620" fmla="*/ 1864159 w 8355832"/>
              <a:gd name="connsiteY620" fmla="*/ 1260603 h 4554000"/>
              <a:gd name="connsiteX621" fmla="*/ 1888361 w 8355832"/>
              <a:gd name="connsiteY621" fmla="*/ 1220862 h 4554000"/>
              <a:gd name="connsiteX622" fmla="*/ 1910827 w 8355832"/>
              <a:gd name="connsiteY622" fmla="*/ 1263690 h 4554000"/>
              <a:gd name="connsiteX623" fmla="*/ 2000789 w 8355832"/>
              <a:gd name="connsiteY623" fmla="*/ 1328125 h 4554000"/>
              <a:gd name="connsiteX624" fmla="*/ 2094125 w 8355832"/>
              <a:gd name="connsiteY624" fmla="*/ 1295425 h 4554000"/>
              <a:gd name="connsiteX625" fmla="*/ 2189775 w 8355832"/>
              <a:gd name="connsiteY625" fmla="*/ 1328510 h 4554000"/>
              <a:gd name="connsiteX626" fmla="*/ 2193728 w 8355832"/>
              <a:gd name="connsiteY626" fmla="*/ 1356483 h 4554000"/>
              <a:gd name="connsiteX627" fmla="*/ 2224776 w 8355832"/>
              <a:gd name="connsiteY627" fmla="*/ 1386965 h 4554000"/>
              <a:gd name="connsiteX628" fmla="*/ 2295453 w 8355832"/>
              <a:gd name="connsiteY628" fmla="*/ 1322626 h 4554000"/>
              <a:gd name="connsiteX629" fmla="*/ 2331900 w 8355832"/>
              <a:gd name="connsiteY629" fmla="*/ 1290988 h 4554000"/>
              <a:gd name="connsiteX630" fmla="*/ 2390139 w 8355832"/>
              <a:gd name="connsiteY630" fmla="*/ 1252211 h 4554000"/>
              <a:gd name="connsiteX631" fmla="*/ 2439603 w 8355832"/>
              <a:gd name="connsiteY631" fmla="*/ 1226457 h 4554000"/>
              <a:gd name="connsiteX632" fmla="*/ 2447895 w 8355832"/>
              <a:gd name="connsiteY632" fmla="*/ 1296100 h 4554000"/>
              <a:gd name="connsiteX633" fmla="*/ 2415498 w 8355832"/>
              <a:gd name="connsiteY633" fmla="*/ 1318672 h 4554000"/>
              <a:gd name="connsiteX634" fmla="*/ 2332189 w 8355832"/>
              <a:gd name="connsiteY634" fmla="*/ 1361307 h 4554000"/>
              <a:gd name="connsiteX635" fmla="*/ 2404602 w 8355832"/>
              <a:gd name="connsiteY635" fmla="*/ 1436545 h 4554000"/>
              <a:gd name="connsiteX636" fmla="*/ 2641702 w 8355832"/>
              <a:gd name="connsiteY636" fmla="*/ 1457187 h 4554000"/>
              <a:gd name="connsiteX637" fmla="*/ 2680367 w 8355832"/>
              <a:gd name="connsiteY637" fmla="*/ 1471270 h 4554000"/>
              <a:gd name="connsiteX638" fmla="*/ 2718454 w 8355832"/>
              <a:gd name="connsiteY638" fmla="*/ 1457283 h 4554000"/>
              <a:gd name="connsiteX639" fmla="*/ 2722697 w 8355832"/>
              <a:gd name="connsiteY639" fmla="*/ 1485160 h 4554000"/>
              <a:gd name="connsiteX640" fmla="*/ 2715947 w 8355832"/>
              <a:gd name="connsiteY640" fmla="*/ 1535415 h 4554000"/>
              <a:gd name="connsiteX641" fmla="*/ 2765219 w 8355832"/>
              <a:gd name="connsiteY641" fmla="*/ 1549980 h 4554000"/>
              <a:gd name="connsiteX642" fmla="*/ 2818732 w 8355832"/>
              <a:gd name="connsiteY642" fmla="*/ 1567439 h 4554000"/>
              <a:gd name="connsiteX643" fmla="*/ 2885167 w 8355832"/>
              <a:gd name="connsiteY643" fmla="*/ 1589625 h 4554000"/>
              <a:gd name="connsiteX644" fmla="*/ 2920650 w 8355832"/>
              <a:gd name="connsiteY644" fmla="*/ 1619527 h 4554000"/>
              <a:gd name="connsiteX645" fmla="*/ 2944659 w 8355832"/>
              <a:gd name="connsiteY645" fmla="*/ 1649043 h 4554000"/>
              <a:gd name="connsiteX646" fmla="*/ 3010900 w 8355832"/>
              <a:gd name="connsiteY646" fmla="*/ 1596763 h 4554000"/>
              <a:gd name="connsiteX647" fmla="*/ 3101922 w 8355832"/>
              <a:gd name="connsiteY647" fmla="*/ 1607277 h 4554000"/>
              <a:gd name="connsiteX648" fmla="*/ 3161125 w 8355832"/>
              <a:gd name="connsiteY648" fmla="*/ 1719940 h 4554000"/>
              <a:gd name="connsiteX649" fmla="*/ 3181373 w 8355832"/>
              <a:gd name="connsiteY649" fmla="*/ 1754473 h 4554000"/>
              <a:gd name="connsiteX650" fmla="*/ 3217146 w 8355832"/>
              <a:gd name="connsiteY650" fmla="*/ 1823731 h 4554000"/>
              <a:gd name="connsiteX651" fmla="*/ 3243083 w 8355832"/>
              <a:gd name="connsiteY651" fmla="*/ 1865497 h 4554000"/>
              <a:gd name="connsiteX652" fmla="*/ 3285316 w 8355832"/>
              <a:gd name="connsiteY652" fmla="*/ 1795179 h 4554000"/>
              <a:gd name="connsiteX653" fmla="*/ 3292837 w 8355832"/>
              <a:gd name="connsiteY653" fmla="*/ 1745213 h 4554000"/>
              <a:gd name="connsiteX654" fmla="*/ 3293994 w 8355832"/>
              <a:gd name="connsiteY654" fmla="*/ 1724764 h 4554000"/>
              <a:gd name="connsiteX655" fmla="*/ 3306432 w 8355832"/>
              <a:gd name="connsiteY655" fmla="*/ 1644124 h 4554000"/>
              <a:gd name="connsiteX656" fmla="*/ 3334491 w 8355832"/>
              <a:gd name="connsiteY656" fmla="*/ 1575060 h 4554000"/>
              <a:gd name="connsiteX657" fmla="*/ 3361971 w 8355832"/>
              <a:gd name="connsiteY657" fmla="*/ 1541781 h 4554000"/>
              <a:gd name="connsiteX658" fmla="*/ 3456367 w 8355832"/>
              <a:gd name="connsiteY658" fmla="*/ 1478408 h 4554000"/>
              <a:gd name="connsiteX659" fmla="*/ 3526563 w 8355832"/>
              <a:gd name="connsiteY659" fmla="*/ 1415131 h 4554000"/>
              <a:gd name="connsiteX660" fmla="*/ 3565806 w 8355832"/>
              <a:gd name="connsiteY660" fmla="*/ 1428828 h 4554000"/>
              <a:gd name="connsiteX661" fmla="*/ 3560889 w 8355832"/>
              <a:gd name="connsiteY661" fmla="*/ 1556347 h 4554000"/>
              <a:gd name="connsiteX662" fmla="*/ 3527045 w 8355832"/>
              <a:gd name="connsiteY662" fmla="*/ 1641519 h 4554000"/>
              <a:gd name="connsiteX663" fmla="*/ 3511713 w 8355832"/>
              <a:gd name="connsiteY663" fmla="*/ 1700360 h 4554000"/>
              <a:gd name="connsiteX664" fmla="*/ 3489343 w 8355832"/>
              <a:gd name="connsiteY664" fmla="*/ 1735181 h 4554000"/>
              <a:gd name="connsiteX665" fmla="*/ 3460899 w 8355832"/>
              <a:gd name="connsiteY665" fmla="*/ 1806465 h 4554000"/>
              <a:gd name="connsiteX666" fmla="*/ 3441229 w 8355832"/>
              <a:gd name="connsiteY666" fmla="*/ 1900512 h 4554000"/>
              <a:gd name="connsiteX667" fmla="*/ 3426669 w 8355832"/>
              <a:gd name="connsiteY667" fmla="*/ 1944594 h 4554000"/>
              <a:gd name="connsiteX668" fmla="*/ 3410857 w 8355832"/>
              <a:gd name="connsiteY668" fmla="*/ 1973338 h 4554000"/>
              <a:gd name="connsiteX669" fmla="*/ 3383473 w 8355832"/>
              <a:gd name="connsiteY669" fmla="*/ 2006424 h 4554000"/>
              <a:gd name="connsiteX670" fmla="*/ 3348569 w 8355832"/>
              <a:gd name="connsiteY670" fmla="*/ 2033046 h 4554000"/>
              <a:gd name="connsiteX671" fmla="*/ 3303057 w 8355832"/>
              <a:gd name="connsiteY671" fmla="*/ 2069122 h 4554000"/>
              <a:gd name="connsiteX672" fmla="*/ 3239805 w 8355832"/>
              <a:gd name="connsiteY672" fmla="*/ 2067482 h 4554000"/>
              <a:gd name="connsiteX673" fmla="*/ 3221967 w 8355832"/>
              <a:gd name="connsiteY673" fmla="*/ 2054557 h 4554000"/>
              <a:gd name="connsiteX674" fmla="*/ 3200851 w 8355832"/>
              <a:gd name="connsiteY674" fmla="*/ 2048480 h 4554000"/>
              <a:gd name="connsiteX675" fmla="*/ 3179734 w 8355832"/>
              <a:gd name="connsiteY675" fmla="*/ 2045586 h 4554000"/>
              <a:gd name="connsiteX676" fmla="*/ 3244723 w 8355832"/>
              <a:gd name="connsiteY676" fmla="*/ 2125647 h 4554000"/>
              <a:gd name="connsiteX677" fmla="*/ 3355511 w 8355832"/>
              <a:gd name="connsiteY677" fmla="*/ 2117448 h 4554000"/>
              <a:gd name="connsiteX678" fmla="*/ 3499179 w 8355832"/>
              <a:gd name="connsiteY678" fmla="*/ 1981634 h 4554000"/>
              <a:gd name="connsiteX679" fmla="*/ 3556549 w 8355832"/>
              <a:gd name="connsiteY679" fmla="*/ 1930993 h 4554000"/>
              <a:gd name="connsiteX680" fmla="*/ 3589622 w 8355832"/>
              <a:gd name="connsiteY680" fmla="*/ 2024172 h 4554000"/>
              <a:gd name="connsiteX681" fmla="*/ 3587790 w 8355832"/>
              <a:gd name="connsiteY681" fmla="*/ 2104812 h 4554000"/>
              <a:gd name="connsiteX682" fmla="*/ 3631373 w 8355832"/>
              <a:gd name="connsiteY682" fmla="*/ 2134328 h 4554000"/>
              <a:gd name="connsiteX683" fmla="*/ 3660878 w 8355832"/>
              <a:gd name="connsiteY683" fmla="*/ 2163845 h 4554000"/>
              <a:gd name="connsiteX684" fmla="*/ 3650464 w 8355832"/>
              <a:gd name="connsiteY684" fmla="*/ 2130856 h 4554000"/>
              <a:gd name="connsiteX685" fmla="*/ 3617585 w 8355832"/>
              <a:gd name="connsiteY685" fmla="*/ 2081469 h 4554000"/>
              <a:gd name="connsiteX686" fmla="*/ 3619609 w 8355832"/>
              <a:gd name="connsiteY686" fmla="*/ 2038062 h 4554000"/>
              <a:gd name="connsiteX687" fmla="*/ 3644100 w 8355832"/>
              <a:gd name="connsiteY687" fmla="*/ 1980669 h 4554000"/>
              <a:gd name="connsiteX688" fmla="*/ 3560599 w 8355832"/>
              <a:gd name="connsiteY688" fmla="*/ 1879388 h 4554000"/>
              <a:gd name="connsiteX689" fmla="*/ 3520391 w 8355832"/>
              <a:gd name="connsiteY689" fmla="*/ 1867619 h 4554000"/>
              <a:gd name="connsiteX690" fmla="*/ 3562238 w 8355832"/>
              <a:gd name="connsiteY690" fmla="*/ 1743187 h 4554000"/>
              <a:gd name="connsiteX691" fmla="*/ 3585476 w 8355832"/>
              <a:gd name="connsiteY691" fmla="*/ 1664477 h 4554000"/>
              <a:gd name="connsiteX692" fmla="*/ 3631855 w 8355832"/>
              <a:gd name="connsiteY692" fmla="*/ 1584030 h 4554000"/>
              <a:gd name="connsiteX693" fmla="*/ 3678137 w 8355832"/>
              <a:gd name="connsiteY693" fmla="*/ 1559337 h 4554000"/>
              <a:gd name="connsiteX694" fmla="*/ 3685561 w 8355832"/>
              <a:gd name="connsiteY694" fmla="*/ 1562906 h 4554000"/>
              <a:gd name="connsiteX695" fmla="*/ 3659817 w 8355832"/>
              <a:gd name="connsiteY695" fmla="*/ 1636600 h 4554000"/>
              <a:gd name="connsiteX696" fmla="*/ 3692311 w 8355832"/>
              <a:gd name="connsiteY696" fmla="*/ 1698720 h 4554000"/>
              <a:gd name="connsiteX697" fmla="*/ 3728469 w 8355832"/>
              <a:gd name="connsiteY697" fmla="*/ 1726982 h 4554000"/>
              <a:gd name="connsiteX698" fmla="*/ 3749200 w 8355832"/>
              <a:gd name="connsiteY698" fmla="*/ 1738847 h 4554000"/>
              <a:gd name="connsiteX699" fmla="*/ 3725866 w 8355832"/>
              <a:gd name="connsiteY699" fmla="*/ 1671132 h 4554000"/>
              <a:gd name="connsiteX700" fmla="*/ 3721430 w 8355832"/>
              <a:gd name="connsiteY700" fmla="*/ 1612196 h 4554000"/>
              <a:gd name="connsiteX701" fmla="*/ 3742547 w 8355832"/>
              <a:gd name="connsiteY701" fmla="*/ 1626182 h 4554000"/>
              <a:gd name="connsiteX702" fmla="*/ 3765302 w 8355832"/>
              <a:gd name="connsiteY702" fmla="*/ 1640266 h 4554000"/>
              <a:gd name="connsiteX703" fmla="*/ 3780923 w 8355832"/>
              <a:gd name="connsiteY703" fmla="*/ 1613160 h 4554000"/>
              <a:gd name="connsiteX704" fmla="*/ 3799435 w 8355832"/>
              <a:gd name="connsiteY704" fmla="*/ 1587889 h 4554000"/>
              <a:gd name="connsiteX705" fmla="*/ 3818141 w 8355832"/>
              <a:gd name="connsiteY705" fmla="*/ 1601007 h 4554000"/>
              <a:gd name="connsiteX706" fmla="*/ 3832893 w 8355832"/>
              <a:gd name="connsiteY706" fmla="*/ 1612196 h 4554000"/>
              <a:gd name="connsiteX707" fmla="*/ 3863459 w 8355832"/>
              <a:gd name="connsiteY707" fmla="*/ 1647500 h 4554000"/>
              <a:gd name="connsiteX708" fmla="*/ 3905981 w 8355832"/>
              <a:gd name="connsiteY708" fmla="*/ 1691196 h 4554000"/>
              <a:gd name="connsiteX709" fmla="*/ 3911381 w 8355832"/>
              <a:gd name="connsiteY709" fmla="*/ 1728815 h 4554000"/>
              <a:gd name="connsiteX710" fmla="*/ 3883322 w 8355832"/>
              <a:gd name="connsiteY710" fmla="*/ 1773572 h 4554000"/>
              <a:gd name="connsiteX711" fmla="*/ 3898750 w 8355832"/>
              <a:gd name="connsiteY711" fmla="*/ 1801352 h 4554000"/>
              <a:gd name="connsiteX712" fmla="*/ 3895761 w 8355832"/>
              <a:gd name="connsiteY712" fmla="*/ 1825081 h 4554000"/>
              <a:gd name="connsiteX713" fmla="*/ 3881779 w 8355832"/>
              <a:gd name="connsiteY713" fmla="*/ 1872539 h 4554000"/>
              <a:gd name="connsiteX714" fmla="*/ 3896243 w 8355832"/>
              <a:gd name="connsiteY714" fmla="*/ 1939385 h 4554000"/>
              <a:gd name="connsiteX715" fmla="*/ 3939536 w 8355832"/>
              <a:gd name="connsiteY715" fmla="*/ 1936684 h 4554000"/>
              <a:gd name="connsiteX716" fmla="*/ 3926037 w 8355832"/>
              <a:gd name="connsiteY716" fmla="*/ 1915077 h 4554000"/>
              <a:gd name="connsiteX717" fmla="*/ 3926037 w 8355832"/>
              <a:gd name="connsiteY717" fmla="*/ 1871092 h 4554000"/>
              <a:gd name="connsiteX718" fmla="*/ 3939536 w 8355832"/>
              <a:gd name="connsiteY718" fmla="*/ 1793249 h 4554000"/>
              <a:gd name="connsiteX719" fmla="*/ 3954963 w 8355832"/>
              <a:gd name="connsiteY719" fmla="*/ 1722352 h 4554000"/>
              <a:gd name="connsiteX720" fmla="*/ 3954963 w 8355832"/>
              <a:gd name="connsiteY720" fmla="*/ 1678174 h 4554000"/>
              <a:gd name="connsiteX721" fmla="*/ 3939536 w 8355832"/>
              <a:gd name="connsiteY721" fmla="*/ 1642581 h 4554000"/>
              <a:gd name="connsiteX722" fmla="*/ 3918612 w 8355832"/>
              <a:gd name="connsiteY722" fmla="*/ 1606698 h 4554000"/>
              <a:gd name="connsiteX723" fmla="*/ 3906174 w 8355832"/>
              <a:gd name="connsiteY723" fmla="*/ 1539369 h 4554000"/>
              <a:gd name="connsiteX724" fmla="*/ 3914755 w 8355832"/>
              <a:gd name="connsiteY724" fmla="*/ 1487764 h 4554000"/>
              <a:gd name="connsiteX725" fmla="*/ 4011563 w 8355832"/>
              <a:gd name="connsiteY725" fmla="*/ 1490175 h 4554000"/>
              <a:gd name="connsiteX726" fmla="*/ 4108369 w 8355832"/>
              <a:gd name="connsiteY726" fmla="*/ 1510625 h 4554000"/>
              <a:gd name="connsiteX727" fmla="*/ 4134693 w 8355832"/>
              <a:gd name="connsiteY727" fmla="*/ 1514580 h 4554000"/>
              <a:gd name="connsiteX728" fmla="*/ 4157833 w 8355832"/>
              <a:gd name="connsiteY728" fmla="*/ 1444454 h 4554000"/>
              <a:gd name="connsiteX729" fmla="*/ 4174611 w 8355832"/>
              <a:gd name="connsiteY729" fmla="*/ 1380695 h 4554000"/>
              <a:gd name="connsiteX730" fmla="*/ 4186761 w 8355832"/>
              <a:gd name="connsiteY730" fmla="*/ 1360439 h 4554000"/>
              <a:gd name="connsiteX731" fmla="*/ 4318471 w 8355832"/>
              <a:gd name="connsiteY731" fmla="*/ 1302467 h 4554000"/>
              <a:gd name="connsiteX732" fmla="*/ 4370637 w 8355832"/>
              <a:gd name="connsiteY732" fmla="*/ 1281342 h 4554000"/>
              <a:gd name="connsiteX733" fmla="*/ 4417979 w 8355832"/>
              <a:gd name="connsiteY733" fmla="*/ 1274300 h 4554000"/>
              <a:gd name="connsiteX734" fmla="*/ 4443241 w 8355832"/>
              <a:gd name="connsiteY734" fmla="*/ 1288383 h 4554000"/>
              <a:gd name="connsiteX735" fmla="*/ 4544483 w 8355832"/>
              <a:gd name="connsiteY735" fmla="*/ 1242662 h 4554000"/>
              <a:gd name="connsiteX736" fmla="*/ 4577363 w 8355832"/>
              <a:gd name="connsiteY736" fmla="*/ 1232051 h 4554000"/>
              <a:gd name="connsiteX737" fmla="*/ 4604169 w 8355832"/>
              <a:gd name="connsiteY737" fmla="*/ 1191635 h 4554000"/>
              <a:gd name="connsiteX738" fmla="*/ 4695769 w 8355832"/>
              <a:gd name="connsiteY738" fmla="*/ 1094212 h 4554000"/>
              <a:gd name="connsiteX739" fmla="*/ 4696541 w 8355832"/>
              <a:gd name="connsiteY739" fmla="*/ 1121799 h 4554000"/>
              <a:gd name="connsiteX740" fmla="*/ 4699337 w 8355832"/>
              <a:gd name="connsiteY740" fmla="*/ 1147457 h 4554000"/>
              <a:gd name="connsiteX741" fmla="*/ 4738099 w 8355832"/>
              <a:gd name="connsiteY741" fmla="*/ 1161540 h 4554000"/>
              <a:gd name="connsiteX742" fmla="*/ 4755647 w 8355832"/>
              <a:gd name="connsiteY742" fmla="*/ 1189899 h 4554000"/>
              <a:gd name="connsiteX743" fmla="*/ 4792769 w 8355832"/>
              <a:gd name="connsiteY743" fmla="*/ 1196940 h 4554000"/>
              <a:gd name="connsiteX744" fmla="*/ 4921107 w 8355832"/>
              <a:gd name="connsiteY744" fmla="*/ 1212760 h 4554000"/>
              <a:gd name="connsiteX745" fmla="*/ 4950515 w 8355832"/>
              <a:gd name="connsiteY745" fmla="*/ 1262339 h 4554000"/>
              <a:gd name="connsiteX746" fmla="*/ 4956107 w 8355832"/>
              <a:gd name="connsiteY746" fmla="*/ 1293785 h 4554000"/>
              <a:gd name="connsiteX747" fmla="*/ 4931617 w 8355832"/>
              <a:gd name="connsiteY747" fmla="*/ 1398443 h 4554000"/>
              <a:gd name="connsiteX748" fmla="*/ 4882441 w 8355832"/>
              <a:gd name="connsiteY748" fmla="*/ 1464903 h 4554000"/>
              <a:gd name="connsiteX749" fmla="*/ 4818995 w 8355832"/>
              <a:gd name="connsiteY749" fmla="*/ 1546508 h 4554000"/>
              <a:gd name="connsiteX750" fmla="*/ 4756129 w 8355832"/>
              <a:gd name="connsiteY750" fmla="*/ 1630427 h 4554000"/>
              <a:gd name="connsiteX751" fmla="*/ 4775221 w 8355832"/>
              <a:gd name="connsiteY751" fmla="*/ 1622710 h 4554000"/>
              <a:gd name="connsiteX752" fmla="*/ 4823047 w 8355832"/>
              <a:gd name="connsiteY752" fmla="*/ 1598113 h 4554000"/>
              <a:gd name="connsiteX753" fmla="*/ 4861517 w 8355832"/>
              <a:gd name="connsiteY753" fmla="*/ 1568886 h 4554000"/>
              <a:gd name="connsiteX754" fmla="*/ 4890155 w 8355832"/>
              <a:gd name="connsiteY754" fmla="*/ 1547183 h 4554000"/>
              <a:gd name="connsiteX755" fmla="*/ 4930073 w 8355832"/>
              <a:gd name="connsiteY755" fmla="*/ 1534161 h 4554000"/>
              <a:gd name="connsiteX756" fmla="*/ 5013961 w 8355832"/>
              <a:gd name="connsiteY756" fmla="*/ 1534739 h 4554000"/>
              <a:gd name="connsiteX757" fmla="*/ 5037487 w 8355832"/>
              <a:gd name="connsiteY757" fmla="*/ 1555864 h 4554000"/>
              <a:gd name="connsiteX758" fmla="*/ 5045007 w 8355832"/>
              <a:gd name="connsiteY758" fmla="*/ 1543325 h 4554000"/>
              <a:gd name="connsiteX759" fmla="*/ 5143069 w 8355832"/>
              <a:gd name="connsiteY759" fmla="*/ 1485449 h 4554000"/>
              <a:gd name="connsiteX760" fmla="*/ 5200825 w 8355832"/>
              <a:gd name="connsiteY760" fmla="*/ 1506574 h 4554000"/>
              <a:gd name="connsiteX761" fmla="*/ 5347579 w 8355832"/>
              <a:gd name="connsiteY761" fmla="*/ 1506091 h 4554000"/>
              <a:gd name="connsiteX762" fmla="*/ 5374287 w 8355832"/>
              <a:gd name="connsiteY762" fmla="*/ 1456512 h 4554000"/>
              <a:gd name="connsiteX763" fmla="*/ 5414785 w 8355832"/>
              <a:gd name="connsiteY763" fmla="*/ 1409729 h 4554000"/>
              <a:gd name="connsiteX764" fmla="*/ 5472059 w 8355832"/>
              <a:gd name="connsiteY764" fmla="*/ 1395357 h 4554000"/>
              <a:gd name="connsiteX765" fmla="*/ 5532033 w 8355832"/>
              <a:gd name="connsiteY765" fmla="*/ 1402784 h 4554000"/>
              <a:gd name="connsiteX766" fmla="*/ 5566069 w 8355832"/>
              <a:gd name="connsiteY766" fmla="*/ 1451881 h 4554000"/>
              <a:gd name="connsiteX767" fmla="*/ 5579183 w 8355832"/>
              <a:gd name="connsiteY767" fmla="*/ 1471366 h 4554000"/>
              <a:gd name="connsiteX768" fmla="*/ 5585547 w 8355832"/>
              <a:gd name="connsiteY768" fmla="*/ 1506766 h 4554000"/>
              <a:gd name="connsiteX769" fmla="*/ 5608303 w 8355832"/>
              <a:gd name="connsiteY769" fmla="*/ 1536090 h 4554000"/>
              <a:gd name="connsiteX770" fmla="*/ 5627973 w 8355832"/>
              <a:gd name="connsiteY770" fmla="*/ 1556636 h 4554000"/>
              <a:gd name="connsiteX771" fmla="*/ 5666735 w 8355832"/>
              <a:gd name="connsiteY771" fmla="*/ 1600525 h 4554000"/>
              <a:gd name="connsiteX772" fmla="*/ 5756599 w 8355832"/>
              <a:gd name="connsiteY772" fmla="*/ 1597052 h 4554000"/>
              <a:gd name="connsiteX773" fmla="*/ 5746763 w 8355832"/>
              <a:gd name="connsiteY773" fmla="*/ 1530881 h 4554000"/>
              <a:gd name="connsiteX774" fmla="*/ 5764409 w 8355832"/>
              <a:gd name="connsiteY774" fmla="*/ 1497410 h 4554000"/>
              <a:gd name="connsiteX775" fmla="*/ 5839039 w 8355832"/>
              <a:gd name="connsiteY775" fmla="*/ 1470884 h 4554000"/>
              <a:gd name="connsiteX776" fmla="*/ 5906245 w 8355832"/>
              <a:gd name="connsiteY776" fmla="*/ 1447830 h 4554000"/>
              <a:gd name="connsiteX777" fmla="*/ 5951563 w 8355832"/>
              <a:gd name="connsiteY777" fmla="*/ 1414455 h 4554000"/>
              <a:gd name="connsiteX778" fmla="*/ 5961205 w 8355832"/>
              <a:gd name="connsiteY778" fmla="*/ 1392559 h 4554000"/>
              <a:gd name="connsiteX779" fmla="*/ 5975573 w 8355832"/>
              <a:gd name="connsiteY779" fmla="*/ 1346838 h 4554000"/>
              <a:gd name="connsiteX780" fmla="*/ 5946355 w 8355832"/>
              <a:gd name="connsiteY780" fmla="*/ 1300344 h 4554000"/>
              <a:gd name="connsiteX781" fmla="*/ 5944813 w 8355832"/>
              <a:gd name="connsiteY781" fmla="*/ 1265233 h 4554000"/>
              <a:gd name="connsiteX782" fmla="*/ 5954649 w 8355832"/>
              <a:gd name="connsiteY782" fmla="*/ 1230894 h 4554000"/>
              <a:gd name="connsiteX783" fmla="*/ 6012213 w 8355832"/>
              <a:gd name="connsiteY783" fmla="*/ 1192504 h 4554000"/>
              <a:gd name="connsiteX784" fmla="*/ 6075755 w 8355832"/>
              <a:gd name="connsiteY784" fmla="*/ 1183147 h 4554000"/>
              <a:gd name="connsiteX785" fmla="*/ 6107767 w 8355832"/>
              <a:gd name="connsiteY785" fmla="*/ 1186330 h 4554000"/>
              <a:gd name="connsiteX786" fmla="*/ 6118951 w 8355832"/>
              <a:gd name="connsiteY786" fmla="*/ 1203982 h 4554000"/>
              <a:gd name="connsiteX787" fmla="*/ 6160027 w 8355832"/>
              <a:gd name="connsiteY787" fmla="*/ 1178613 h 4554000"/>
              <a:gd name="connsiteX788" fmla="*/ 6199655 w 8355832"/>
              <a:gd name="connsiteY788" fmla="*/ 1104726 h 4554000"/>
              <a:gd name="connsiteX789" fmla="*/ 6254615 w 8355832"/>
              <a:gd name="connsiteY789" fmla="*/ 1118134 h 4554000"/>
              <a:gd name="connsiteX790" fmla="*/ 6305237 w 8355832"/>
              <a:gd name="connsiteY790" fmla="*/ 1131541 h 4554000"/>
              <a:gd name="connsiteX791" fmla="*/ 6385363 w 8355832"/>
              <a:gd name="connsiteY791" fmla="*/ 1126332 h 4554000"/>
              <a:gd name="connsiteX792" fmla="*/ 6472239 w 8355832"/>
              <a:gd name="connsiteY792" fmla="*/ 1054760 h 4554000"/>
              <a:gd name="connsiteX793" fmla="*/ 6508687 w 8355832"/>
              <a:gd name="connsiteY793" fmla="*/ 993894 h 4554000"/>
              <a:gd name="connsiteX794" fmla="*/ 6605687 w 8355832"/>
              <a:gd name="connsiteY794" fmla="*/ 950584 h 4554000"/>
              <a:gd name="connsiteX795" fmla="*/ 6674339 w 8355832"/>
              <a:gd name="connsiteY795" fmla="*/ 971709 h 4554000"/>
              <a:gd name="connsiteX796" fmla="*/ 6795059 w 8355832"/>
              <a:gd name="connsiteY796" fmla="*/ 933318 h 4554000"/>
              <a:gd name="connsiteX797" fmla="*/ 6848283 w 8355832"/>
              <a:gd name="connsiteY797" fmla="*/ 836763 h 4554000"/>
              <a:gd name="connsiteX798" fmla="*/ 6899001 w 8355832"/>
              <a:gd name="connsiteY798" fmla="*/ 780817 h 4554000"/>
              <a:gd name="connsiteX799" fmla="*/ 6939883 w 8355832"/>
              <a:gd name="connsiteY799" fmla="*/ 744355 h 4554000"/>
              <a:gd name="connsiteX800" fmla="*/ 6973341 w 8355832"/>
              <a:gd name="connsiteY800" fmla="*/ 736928 h 4554000"/>
              <a:gd name="connsiteX801" fmla="*/ 7007957 w 8355832"/>
              <a:gd name="connsiteY801" fmla="*/ 729693 h 4554000"/>
              <a:gd name="connsiteX802" fmla="*/ 7050287 w 8355832"/>
              <a:gd name="connsiteY802" fmla="*/ 716864 h 4554000"/>
              <a:gd name="connsiteX803" fmla="*/ 6992627 w 8355832"/>
              <a:gd name="connsiteY803" fmla="*/ 654938 h 4554000"/>
              <a:gd name="connsiteX804" fmla="*/ 6978067 w 8355832"/>
              <a:gd name="connsiteY804" fmla="*/ 571211 h 4554000"/>
              <a:gd name="connsiteX805" fmla="*/ 7011813 w 8355832"/>
              <a:gd name="connsiteY805" fmla="*/ 528287 h 4554000"/>
              <a:gd name="connsiteX806" fmla="*/ 7030713 w 8355832"/>
              <a:gd name="connsiteY806" fmla="*/ 483144 h 4554000"/>
              <a:gd name="connsiteX807" fmla="*/ 7253157 w 8355832"/>
              <a:gd name="connsiteY807" fmla="*/ 306142 h 4554000"/>
              <a:gd name="connsiteX808" fmla="*/ 7319109 w 8355832"/>
              <a:gd name="connsiteY808" fmla="*/ 264472 h 4554000"/>
              <a:gd name="connsiteX809" fmla="*/ 7356327 w 8355832"/>
              <a:gd name="connsiteY809" fmla="*/ 252318 h 4554000"/>
              <a:gd name="connsiteX810" fmla="*/ 7378409 w 8355832"/>
              <a:gd name="connsiteY810" fmla="*/ 238235 h 4554000"/>
              <a:gd name="connsiteX811" fmla="*/ 7409649 w 8355832"/>
              <a:gd name="connsiteY811" fmla="*/ 224345 h 4554000"/>
              <a:gd name="connsiteX812" fmla="*/ 7423243 w 8355832"/>
              <a:gd name="connsiteY812" fmla="*/ 209780 h 4554000"/>
              <a:gd name="connsiteX813" fmla="*/ 7499031 w 8355832"/>
              <a:gd name="connsiteY813" fmla="*/ 194153 h 4554000"/>
              <a:gd name="connsiteX814" fmla="*/ 7583787 w 8355832"/>
              <a:gd name="connsiteY814" fmla="*/ 182096 h 4554000"/>
              <a:gd name="connsiteX815" fmla="*/ 7548591 w 8355832"/>
              <a:gd name="connsiteY815" fmla="*/ 162322 h 4554000"/>
              <a:gd name="connsiteX816" fmla="*/ 7535383 w 8355832"/>
              <a:gd name="connsiteY816" fmla="*/ 124317 h 4554000"/>
              <a:gd name="connsiteX817" fmla="*/ 7550135 w 8355832"/>
              <a:gd name="connsiteY817" fmla="*/ 83804 h 4554000"/>
              <a:gd name="connsiteX818" fmla="*/ 7573951 w 8355832"/>
              <a:gd name="connsiteY818" fmla="*/ 55638 h 4554000"/>
              <a:gd name="connsiteX819" fmla="*/ 7643567 w 8355832"/>
              <a:gd name="connsiteY819" fmla="*/ 18791 h 4554000"/>
              <a:gd name="connsiteX820" fmla="*/ 7679087 w 8355832"/>
              <a:gd name="connsiteY820" fmla="*/ 1139 h 45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</a:cxnLst>
            <a:rect l="l" t="t" r="r" b="b"/>
            <a:pathLst>
              <a:path w="8355832" h="4554000">
                <a:moveTo>
                  <a:pt x="7789261" y="3769596"/>
                </a:moveTo>
                <a:cubicBezTo>
                  <a:pt x="7793985" y="3774226"/>
                  <a:pt x="7794467" y="3786380"/>
                  <a:pt x="7790417" y="3796508"/>
                </a:cubicBezTo>
                <a:cubicBezTo>
                  <a:pt x="7785885" y="3807794"/>
                  <a:pt x="7782607" y="3804418"/>
                  <a:pt x="7781931" y="3788020"/>
                </a:cubicBezTo>
                <a:cubicBezTo>
                  <a:pt x="7781257" y="3773262"/>
                  <a:pt x="7784633" y="3764870"/>
                  <a:pt x="7789261" y="3769596"/>
                </a:cubicBezTo>
                <a:close/>
                <a:moveTo>
                  <a:pt x="8208829" y="3658984"/>
                </a:moveTo>
                <a:cubicBezTo>
                  <a:pt x="8217119" y="3659784"/>
                  <a:pt x="8216649" y="3671884"/>
                  <a:pt x="8210429" y="3705740"/>
                </a:cubicBezTo>
                <a:cubicBezTo>
                  <a:pt x="8196159" y="3783293"/>
                  <a:pt x="8174753" y="3796605"/>
                  <a:pt x="8174753" y="3727829"/>
                </a:cubicBezTo>
                <a:cubicBezTo>
                  <a:pt x="8174753" y="3687799"/>
                  <a:pt x="8181697" y="3667542"/>
                  <a:pt x="8197509" y="3661562"/>
                </a:cubicBezTo>
                <a:cubicBezTo>
                  <a:pt x="8202331" y="3659706"/>
                  <a:pt x="8206067" y="3658717"/>
                  <a:pt x="8208829" y="3658984"/>
                </a:cubicBezTo>
                <a:close/>
                <a:moveTo>
                  <a:pt x="8273295" y="3427939"/>
                </a:moveTo>
                <a:cubicBezTo>
                  <a:pt x="8292485" y="3427939"/>
                  <a:pt x="8290941" y="3443951"/>
                  <a:pt x="8266355" y="3502887"/>
                </a:cubicBezTo>
                <a:cubicBezTo>
                  <a:pt x="8254879" y="3530475"/>
                  <a:pt x="8248997" y="3562499"/>
                  <a:pt x="8253433" y="3574074"/>
                </a:cubicBezTo>
                <a:cubicBezTo>
                  <a:pt x="8262883" y="3598671"/>
                  <a:pt x="8241091" y="3644393"/>
                  <a:pt x="8226725" y="3630117"/>
                </a:cubicBezTo>
                <a:cubicBezTo>
                  <a:pt x="8206959" y="3610246"/>
                  <a:pt x="8216119" y="3487550"/>
                  <a:pt x="8238103" y="3479159"/>
                </a:cubicBezTo>
                <a:cubicBezTo>
                  <a:pt x="8249673" y="3474722"/>
                  <a:pt x="8259219" y="3461314"/>
                  <a:pt x="8259219" y="3449546"/>
                </a:cubicBezTo>
                <a:cubicBezTo>
                  <a:pt x="8259219" y="3437681"/>
                  <a:pt x="8265487" y="3427939"/>
                  <a:pt x="8273295" y="3427939"/>
                </a:cubicBezTo>
                <a:close/>
                <a:moveTo>
                  <a:pt x="8315431" y="3294247"/>
                </a:moveTo>
                <a:cubicBezTo>
                  <a:pt x="8332307" y="3283829"/>
                  <a:pt x="8332307" y="3325307"/>
                  <a:pt x="8315431" y="3364565"/>
                </a:cubicBezTo>
                <a:cubicBezTo>
                  <a:pt x="8305307" y="3388294"/>
                  <a:pt x="8303187" y="3385690"/>
                  <a:pt x="8302415" y="3347878"/>
                </a:cubicBezTo>
                <a:cubicBezTo>
                  <a:pt x="8301837" y="3323088"/>
                  <a:pt x="8307719" y="3298974"/>
                  <a:pt x="8315431" y="3294247"/>
                </a:cubicBezTo>
                <a:close/>
                <a:moveTo>
                  <a:pt x="8347889" y="3112675"/>
                </a:moveTo>
                <a:cubicBezTo>
                  <a:pt x="8349179" y="3109480"/>
                  <a:pt x="8350963" y="3109914"/>
                  <a:pt x="8352939" y="3114737"/>
                </a:cubicBezTo>
                <a:cubicBezTo>
                  <a:pt x="8356797" y="3124383"/>
                  <a:pt x="8356797" y="3140298"/>
                  <a:pt x="8352939" y="3149944"/>
                </a:cubicBezTo>
                <a:cubicBezTo>
                  <a:pt x="8348987" y="3159590"/>
                  <a:pt x="8345805" y="3151681"/>
                  <a:pt x="8345805" y="3132389"/>
                </a:cubicBezTo>
                <a:cubicBezTo>
                  <a:pt x="8345805" y="3122695"/>
                  <a:pt x="8346601" y="3115870"/>
                  <a:pt x="8347889" y="3112675"/>
                </a:cubicBezTo>
                <a:close/>
                <a:moveTo>
                  <a:pt x="6949815" y="3047890"/>
                </a:moveTo>
                <a:cubicBezTo>
                  <a:pt x="6958011" y="3047890"/>
                  <a:pt x="6964663" y="3054257"/>
                  <a:pt x="6964663" y="3061974"/>
                </a:cubicBezTo>
                <a:cubicBezTo>
                  <a:pt x="6964663" y="3069690"/>
                  <a:pt x="6961867" y="3076057"/>
                  <a:pt x="6958493" y="3076057"/>
                </a:cubicBezTo>
                <a:cubicBezTo>
                  <a:pt x="6955119" y="3076057"/>
                  <a:pt x="6948367" y="3069690"/>
                  <a:pt x="6943643" y="3061974"/>
                </a:cubicBezTo>
                <a:cubicBezTo>
                  <a:pt x="6938823" y="3054257"/>
                  <a:pt x="6941619" y="3047890"/>
                  <a:pt x="6949815" y="3047890"/>
                </a:cubicBezTo>
                <a:close/>
                <a:moveTo>
                  <a:pt x="7277949" y="2894642"/>
                </a:moveTo>
                <a:cubicBezTo>
                  <a:pt x="7286397" y="2897656"/>
                  <a:pt x="7295293" y="2909521"/>
                  <a:pt x="7302911" y="2929632"/>
                </a:cubicBezTo>
                <a:cubicBezTo>
                  <a:pt x="7310527" y="2949696"/>
                  <a:pt x="7329427" y="2969470"/>
                  <a:pt x="7344757" y="2973521"/>
                </a:cubicBezTo>
                <a:cubicBezTo>
                  <a:pt x="7360185" y="2977476"/>
                  <a:pt x="7372719" y="2989726"/>
                  <a:pt x="7372719" y="3000722"/>
                </a:cubicBezTo>
                <a:cubicBezTo>
                  <a:pt x="7372719" y="3011622"/>
                  <a:pt x="7383807" y="3024548"/>
                  <a:pt x="7397403" y="3029370"/>
                </a:cubicBezTo>
                <a:cubicBezTo>
                  <a:pt x="7440503" y="3044804"/>
                  <a:pt x="7458439" y="3064578"/>
                  <a:pt x="7444457" y="3081458"/>
                </a:cubicBezTo>
                <a:cubicBezTo>
                  <a:pt x="7427775" y="3101618"/>
                  <a:pt x="7464995" y="3147533"/>
                  <a:pt x="7516967" y="3170780"/>
                </a:cubicBezTo>
                <a:cubicBezTo>
                  <a:pt x="7538275" y="3180232"/>
                  <a:pt x="7555631" y="3194508"/>
                  <a:pt x="7555631" y="3202418"/>
                </a:cubicBezTo>
                <a:cubicBezTo>
                  <a:pt x="7555631" y="3210328"/>
                  <a:pt x="7562573" y="3216790"/>
                  <a:pt x="7571059" y="3216790"/>
                </a:cubicBezTo>
                <a:cubicBezTo>
                  <a:pt x="7579543" y="3216790"/>
                  <a:pt x="7625439" y="3251033"/>
                  <a:pt x="7673073" y="3292800"/>
                </a:cubicBezTo>
                <a:cubicBezTo>
                  <a:pt x="7720705" y="3334567"/>
                  <a:pt x="7781835" y="3378359"/>
                  <a:pt x="7808931" y="3390127"/>
                </a:cubicBezTo>
                <a:lnTo>
                  <a:pt x="7858203" y="3411541"/>
                </a:lnTo>
                <a:lnTo>
                  <a:pt x="7790899" y="3412698"/>
                </a:lnTo>
                <a:cubicBezTo>
                  <a:pt x="7709037" y="3414145"/>
                  <a:pt x="7700455" y="3429868"/>
                  <a:pt x="7731601" y="3521600"/>
                </a:cubicBezTo>
                <a:cubicBezTo>
                  <a:pt x="7762841" y="3613912"/>
                  <a:pt x="7806231" y="3681240"/>
                  <a:pt x="7834675" y="3681722"/>
                </a:cubicBezTo>
                <a:cubicBezTo>
                  <a:pt x="7847595" y="3682011"/>
                  <a:pt x="7870543" y="3691561"/>
                  <a:pt x="7885585" y="3702943"/>
                </a:cubicBezTo>
                <a:cubicBezTo>
                  <a:pt x="7900627" y="3714326"/>
                  <a:pt x="7923383" y="3720403"/>
                  <a:pt x="7936013" y="3716351"/>
                </a:cubicBezTo>
                <a:cubicBezTo>
                  <a:pt x="7966483" y="3706705"/>
                  <a:pt x="8002641" y="3778567"/>
                  <a:pt x="7975643" y="3795255"/>
                </a:cubicBezTo>
                <a:cubicBezTo>
                  <a:pt x="7966001" y="3801235"/>
                  <a:pt x="7952309" y="3802585"/>
                  <a:pt x="7945271" y="3798245"/>
                </a:cubicBezTo>
                <a:cubicBezTo>
                  <a:pt x="7938329" y="3793904"/>
                  <a:pt x="7941123" y="3784934"/>
                  <a:pt x="7951635" y="3778278"/>
                </a:cubicBezTo>
                <a:cubicBezTo>
                  <a:pt x="7965711" y="3769403"/>
                  <a:pt x="7966097" y="3766124"/>
                  <a:pt x="7953177" y="3766027"/>
                </a:cubicBezTo>
                <a:cubicBezTo>
                  <a:pt x="7922803" y="3765642"/>
                  <a:pt x="7881343" y="3816765"/>
                  <a:pt x="7894843" y="3837986"/>
                </a:cubicBezTo>
                <a:cubicBezTo>
                  <a:pt x="7929553" y="3892967"/>
                  <a:pt x="7895035" y="3890845"/>
                  <a:pt x="7845377" y="3835092"/>
                </a:cubicBezTo>
                <a:cubicBezTo>
                  <a:pt x="7824165" y="3811267"/>
                  <a:pt x="7810183" y="3782715"/>
                  <a:pt x="7814427" y="3771718"/>
                </a:cubicBezTo>
                <a:cubicBezTo>
                  <a:pt x="7818669" y="3760722"/>
                  <a:pt x="7816451" y="3751655"/>
                  <a:pt x="7809509" y="3751655"/>
                </a:cubicBezTo>
                <a:cubicBezTo>
                  <a:pt x="7795141" y="3751655"/>
                  <a:pt x="7752619" y="3671980"/>
                  <a:pt x="7752619" y="3645068"/>
                </a:cubicBezTo>
                <a:cubicBezTo>
                  <a:pt x="7752619" y="3635326"/>
                  <a:pt x="7731215" y="3614105"/>
                  <a:pt x="7705085" y="3597900"/>
                </a:cubicBezTo>
                <a:cubicBezTo>
                  <a:pt x="7678857" y="3581695"/>
                  <a:pt x="7649159" y="3547934"/>
                  <a:pt x="7639035" y="3522854"/>
                </a:cubicBezTo>
                <a:cubicBezTo>
                  <a:pt x="7628911" y="3497775"/>
                  <a:pt x="7599117" y="3448678"/>
                  <a:pt x="7572891" y="3413856"/>
                </a:cubicBezTo>
                <a:cubicBezTo>
                  <a:pt x="7546567" y="3379034"/>
                  <a:pt x="7516483" y="3329937"/>
                  <a:pt x="7505877" y="3304761"/>
                </a:cubicBezTo>
                <a:cubicBezTo>
                  <a:pt x="7493149" y="3274280"/>
                  <a:pt x="7477143" y="3259039"/>
                  <a:pt x="7457859" y="3259039"/>
                </a:cubicBezTo>
                <a:cubicBezTo>
                  <a:pt x="7429029" y="3259039"/>
                  <a:pt x="7372719" y="3213703"/>
                  <a:pt x="7372719" y="3190361"/>
                </a:cubicBezTo>
                <a:cubicBezTo>
                  <a:pt x="7372719" y="3183608"/>
                  <a:pt x="7363271" y="3170104"/>
                  <a:pt x="7351603" y="3160458"/>
                </a:cubicBezTo>
                <a:cubicBezTo>
                  <a:pt x="7340033" y="3150909"/>
                  <a:pt x="7330583" y="3133161"/>
                  <a:pt x="7330583" y="3121199"/>
                </a:cubicBezTo>
                <a:cubicBezTo>
                  <a:pt x="7330583" y="3109142"/>
                  <a:pt x="7319687" y="3087439"/>
                  <a:pt x="7306479" y="3072777"/>
                </a:cubicBezTo>
                <a:cubicBezTo>
                  <a:pt x="7287771" y="3052135"/>
                  <a:pt x="7286423" y="3043743"/>
                  <a:pt x="7300211" y="3035158"/>
                </a:cubicBezTo>
                <a:cubicBezTo>
                  <a:pt x="7325377" y="3019628"/>
                  <a:pt x="7305031" y="2947381"/>
                  <a:pt x="7273211" y="2939085"/>
                </a:cubicBezTo>
                <a:cubicBezTo>
                  <a:pt x="7258653" y="2935323"/>
                  <a:pt x="7251229" y="2924231"/>
                  <a:pt x="7255663" y="2912752"/>
                </a:cubicBezTo>
                <a:cubicBezTo>
                  <a:pt x="7261497" y="2897463"/>
                  <a:pt x="7269499" y="2891627"/>
                  <a:pt x="7277949" y="2894642"/>
                </a:cubicBezTo>
                <a:close/>
                <a:moveTo>
                  <a:pt x="8299435" y="2857345"/>
                </a:moveTo>
                <a:cubicBezTo>
                  <a:pt x="8303375" y="2858289"/>
                  <a:pt x="8308251" y="2860447"/>
                  <a:pt x="8313891" y="2863944"/>
                </a:cubicBezTo>
                <a:cubicBezTo>
                  <a:pt x="8325941" y="2871371"/>
                  <a:pt x="8327389" y="2878605"/>
                  <a:pt x="8317939" y="2884490"/>
                </a:cubicBezTo>
                <a:cubicBezTo>
                  <a:pt x="8309935" y="2889409"/>
                  <a:pt x="8299137" y="2886612"/>
                  <a:pt x="8293931" y="2878316"/>
                </a:cubicBezTo>
                <a:cubicBezTo>
                  <a:pt x="8284239" y="2862617"/>
                  <a:pt x="8287621" y="2854515"/>
                  <a:pt x="8299435" y="2857345"/>
                </a:cubicBezTo>
                <a:close/>
                <a:moveTo>
                  <a:pt x="8287375" y="2766327"/>
                </a:moveTo>
                <a:cubicBezTo>
                  <a:pt x="8295087" y="2766327"/>
                  <a:pt x="8301355" y="2772693"/>
                  <a:pt x="8301355" y="2780410"/>
                </a:cubicBezTo>
                <a:cubicBezTo>
                  <a:pt x="8301355" y="2788223"/>
                  <a:pt x="8295087" y="2794493"/>
                  <a:pt x="8287375" y="2794493"/>
                </a:cubicBezTo>
                <a:cubicBezTo>
                  <a:pt x="8279563" y="2794493"/>
                  <a:pt x="8273295" y="2788223"/>
                  <a:pt x="8273295" y="2780410"/>
                </a:cubicBezTo>
                <a:cubicBezTo>
                  <a:pt x="8273295" y="2772693"/>
                  <a:pt x="8279563" y="2766327"/>
                  <a:pt x="8287375" y="2766327"/>
                </a:cubicBezTo>
                <a:close/>
                <a:moveTo>
                  <a:pt x="8276467" y="2583827"/>
                </a:moveTo>
                <a:cubicBezTo>
                  <a:pt x="8283299" y="2583489"/>
                  <a:pt x="8286071" y="2588168"/>
                  <a:pt x="8279949" y="2598103"/>
                </a:cubicBezTo>
                <a:cubicBezTo>
                  <a:pt x="8274935" y="2606205"/>
                  <a:pt x="8277153" y="2620385"/>
                  <a:pt x="8284963" y="2629838"/>
                </a:cubicBezTo>
                <a:cubicBezTo>
                  <a:pt x="8294605" y="2641413"/>
                  <a:pt x="8292871" y="2658004"/>
                  <a:pt x="8279659" y="2681926"/>
                </a:cubicBezTo>
                <a:cubicBezTo>
                  <a:pt x="8268957" y="2701314"/>
                  <a:pt x="8259219" y="2710767"/>
                  <a:pt x="8258061" y="2703050"/>
                </a:cubicBezTo>
                <a:cubicBezTo>
                  <a:pt x="8256807" y="2695333"/>
                  <a:pt x="8256711" y="2683951"/>
                  <a:pt x="8257675" y="2677874"/>
                </a:cubicBezTo>
                <a:cubicBezTo>
                  <a:pt x="8258737" y="2671701"/>
                  <a:pt x="8253433" y="2655303"/>
                  <a:pt x="8246009" y="2641316"/>
                </a:cubicBezTo>
                <a:cubicBezTo>
                  <a:pt x="8236751" y="2624051"/>
                  <a:pt x="8237619" y="2610642"/>
                  <a:pt x="8248613" y="2599646"/>
                </a:cubicBezTo>
                <a:cubicBezTo>
                  <a:pt x="8258737" y="2589518"/>
                  <a:pt x="8269633" y="2584164"/>
                  <a:pt x="8276467" y="2583827"/>
                </a:cubicBezTo>
                <a:close/>
                <a:moveTo>
                  <a:pt x="7368609" y="2124140"/>
                </a:moveTo>
                <a:cubicBezTo>
                  <a:pt x="7371151" y="2125261"/>
                  <a:pt x="7372719" y="2128010"/>
                  <a:pt x="7372719" y="2132110"/>
                </a:cubicBezTo>
                <a:cubicBezTo>
                  <a:pt x="7372719" y="2140309"/>
                  <a:pt x="7366451" y="2147061"/>
                  <a:pt x="7358643" y="2147061"/>
                </a:cubicBezTo>
                <a:cubicBezTo>
                  <a:pt x="7350927" y="2147061"/>
                  <a:pt x="7344565" y="2144263"/>
                  <a:pt x="7344565" y="2140791"/>
                </a:cubicBezTo>
                <a:cubicBezTo>
                  <a:pt x="7344565" y="2137415"/>
                  <a:pt x="7350927" y="2130663"/>
                  <a:pt x="7358643" y="2125936"/>
                </a:cubicBezTo>
                <a:cubicBezTo>
                  <a:pt x="7362547" y="2123525"/>
                  <a:pt x="7366065" y="2123018"/>
                  <a:pt x="7368609" y="2124140"/>
                </a:cubicBezTo>
                <a:close/>
                <a:moveTo>
                  <a:pt x="3024977" y="1457283"/>
                </a:moveTo>
                <a:cubicBezTo>
                  <a:pt x="3032692" y="1457283"/>
                  <a:pt x="3039055" y="1476285"/>
                  <a:pt x="3039055" y="1499532"/>
                </a:cubicBezTo>
                <a:cubicBezTo>
                  <a:pt x="3039055" y="1522779"/>
                  <a:pt x="3032692" y="1541781"/>
                  <a:pt x="3024977" y="1541781"/>
                </a:cubicBezTo>
                <a:cubicBezTo>
                  <a:pt x="3017264" y="1541781"/>
                  <a:pt x="3010900" y="1522779"/>
                  <a:pt x="3010900" y="1499532"/>
                </a:cubicBezTo>
                <a:cubicBezTo>
                  <a:pt x="3010900" y="1476285"/>
                  <a:pt x="3017264" y="1457283"/>
                  <a:pt x="3024977" y="1457283"/>
                </a:cubicBezTo>
                <a:close/>
                <a:moveTo>
                  <a:pt x="4988697" y="1422063"/>
                </a:moveTo>
                <a:cubicBezTo>
                  <a:pt x="4992507" y="1422919"/>
                  <a:pt x="4994869" y="1425210"/>
                  <a:pt x="4994869" y="1428731"/>
                </a:cubicBezTo>
                <a:cubicBezTo>
                  <a:pt x="4994869" y="1447830"/>
                  <a:pt x="4969799" y="1459695"/>
                  <a:pt x="4960735" y="1444936"/>
                </a:cubicBezTo>
                <a:cubicBezTo>
                  <a:pt x="4956397" y="1437895"/>
                  <a:pt x="4962279" y="1428442"/>
                  <a:pt x="4973849" y="1424005"/>
                </a:cubicBezTo>
                <a:cubicBezTo>
                  <a:pt x="4979633" y="1421786"/>
                  <a:pt x="4984889" y="1421207"/>
                  <a:pt x="4988697" y="1422063"/>
                </a:cubicBezTo>
                <a:close/>
                <a:moveTo>
                  <a:pt x="3586447" y="1361239"/>
                </a:moveTo>
                <a:cubicBezTo>
                  <a:pt x="3598343" y="1360167"/>
                  <a:pt x="3605194" y="1369988"/>
                  <a:pt x="3599843" y="1385614"/>
                </a:cubicBezTo>
                <a:cubicBezTo>
                  <a:pt x="3596854" y="1394102"/>
                  <a:pt x="3586922" y="1395164"/>
                  <a:pt x="3575737" y="1388219"/>
                </a:cubicBezTo>
                <a:cubicBezTo>
                  <a:pt x="3561563" y="1379441"/>
                  <a:pt x="3560889" y="1373750"/>
                  <a:pt x="3573134" y="1366130"/>
                </a:cubicBezTo>
                <a:cubicBezTo>
                  <a:pt x="3577955" y="1363163"/>
                  <a:pt x="3582481" y="1361596"/>
                  <a:pt x="3586447" y="1361239"/>
                </a:cubicBezTo>
                <a:close/>
                <a:moveTo>
                  <a:pt x="2641582" y="1280823"/>
                </a:moveTo>
                <a:cubicBezTo>
                  <a:pt x="2647174" y="1282017"/>
                  <a:pt x="2650814" y="1287033"/>
                  <a:pt x="2654333" y="1296293"/>
                </a:cubicBezTo>
                <a:cubicBezTo>
                  <a:pt x="2666097" y="1326871"/>
                  <a:pt x="2621068" y="1358220"/>
                  <a:pt x="2598217" y="1335359"/>
                </a:cubicBezTo>
                <a:cubicBezTo>
                  <a:pt x="2581825" y="1318961"/>
                  <a:pt x="2587899" y="1303913"/>
                  <a:pt x="2617115" y="1288287"/>
                </a:cubicBezTo>
                <a:cubicBezTo>
                  <a:pt x="2628445" y="1282258"/>
                  <a:pt x="2635990" y="1279630"/>
                  <a:pt x="2641582" y="1280823"/>
                </a:cubicBezTo>
                <a:close/>
                <a:moveTo>
                  <a:pt x="5918845" y="1105479"/>
                </a:moveTo>
                <a:cubicBezTo>
                  <a:pt x="5930247" y="1105811"/>
                  <a:pt x="5943343" y="1108536"/>
                  <a:pt x="5957541" y="1113986"/>
                </a:cubicBezTo>
                <a:cubicBezTo>
                  <a:pt x="5989359" y="1126236"/>
                  <a:pt x="5985021" y="1140705"/>
                  <a:pt x="5943945" y="1159418"/>
                </a:cubicBezTo>
                <a:cubicBezTo>
                  <a:pt x="5898339" y="1180253"/>
                  <a:pt x="5885803" y="1180060"/>
                  <a:pt x="5877801" y="1158164"/>
                </a:cubicBezTo>
                <a:cubicBezTo>
                  <a:pt x="5865653" y="1125030"/>
                  <a:pt x="5884635" y="1104484"/>
                  <a:pt x="5918845" y="1105479"/>
                </a:cubicBezTo>
                <a:close/>
                <a:moveTo>
                  <a:pt x="5849007" y="1096647"/>
                </a:moveTo>
                <a:cubicBezTo>
                  <a:pt x="5851549" y="1097781"/>
                  <a:pt x="5853117" y="1100530"/>
                  <a:pt x="5853117" y="1104629"/>
                </a:cubicBezTo>
                <a:cubicBezTo>
                  <a:pt x="5853117" y="1112828"/>
                  <a:pt x="5846849" y="1119484"/>
                  <a:pt x="5839039" y="1119484"/>
                </a:cubicBezTo>
                <a:cubicBezTo>
                  <a:pt x="5831325" y="1119484"/>
                  <a:pt x="5824961" y="1116687"/>
                  <a:pt x="5824961" y="1113310"/>
                </a:cubicBezTo>
                <a:cubicBezTo>
                  <a:pt x="5824961" y="1109838"/>
                  <a:pt x="5831325" y="1103182"/>
                  <a:pt x="5839039" y="1098359"/>
                </a:cubicBezTo>
                <a:cubicBezTo>
                  <a:pt x="5842943" y="1095996"/>
                  <a:pt x="5846463" y="1095514"/>
                  <a:pt x="5849007" y="1096647"/>
                </a:cubicBezTo>
                <a:close/>
                <a:moveTo>
                  <a:pt x="3056206" y="1079321"/>
                </a:moveTo>
                <a:cubicBezTo>
                  <a:pt x="3070633" y="1077018"/>
                  <a:pt x="3084181" y="1083505"/>
                  <a:pt x="3103176" y="1097781"/>
                </a:cubicBezTo>
                <a:cubicBezTo>
                  <a:pt x="3129402" y="1117555"/>
                  <a:pt x="3128149" y="1120449"/>
                  <a:pt x="3069042" y="1173501"/>
                </a:cubicBezTo>
                <a:cubicBezTo>
                  <a:pt x="3013407" y="1223467"/>
                  <a:pt x="3006658" y="1236489"/>
                  <a:pt x="2998655" y="1310569"/>
                </a:cubicBezTo>
                <a:lnTo>
                  <a:pt x="2989784" y="1392463"/>
                </a:lnTo>
                <a:lnTo>
                  <a:pt x="2950733" y="1345873"/>
                </a:lnTo>
                <a:cubicBezTo>
                  <a:pt x="2920264" y="1309604"/>
                  <a:pt x="2915153" y="1295039"/>
                  <a:pt x="2927592" y="1279991"/>
                </a:cubicBezTo>
                <a:cubicBezTo>
                  <a:pt x="2948612" y="1254719"/>
                  <a:pt x="2932027" y="1189899"/>
                  <a:pt x="2904644" y="1189899"/>
                </a:cubicBezTo>
                <a:cubicBezTo>
                  <a:pt x="2887963" y="1189899"/>
                  <a:pt x="2886420" y="1183918"/>
                  <a:pt x="2897701" y="1162987"/>
                </a:cubicBezTo>
                <a:cubicBezTo>
                  <a:pt x="2906669" y="1146107"/>
                  <a:pt x="2921807" y="1138679"/>
                  <a:pt x="2938391" y="1143020"/>
                </a:cubicBezTo>
                <a:cubicBezTo>
                  <a:pt x="2954493" y="1147167"/>
                  <a:pt x="2980142" y="1135689"/>
                  <a:pt x="3003958" y="1113600"/>
                </a:cubicBezTo>
                <a:cubicBezTo>
                  <a:pt x="3026473" y="1092717"/>
                  <a:pt x="3041779" y="1081624"/>
                  <a:pt x="3056206" y="1079321"/>
                </a:cubicBezTo>
                <a:close/>
                <a:moveTo>
                  <a:pt x="372206" y="943929"/>
                </a:moveTo>
                <a:cubicBezTo>
                  <a:pt x="389610" y="944049"/>
                  <a:pt x="407134" y="956854"/>
                  <a:pt x="407616" y="982223"/>
                </a:cubicBezTo>
                <a:cubicBezTo>
                  <a:pt x="407809" y="988010"/>
                  <a:pt x="417740" y="992833"/>
                  <a:pt x="429793" y="992833"/>
                </a:cubicBezTo>
                <a:cubicBezTo>
                  <a:pt x="446570" y="992833"/>
                  <a:pt x="450717" y="1005277"/>
                  <a:pt x="447438" y="1045500"/>
                </a:cubicBezTo>
                <a:cubicBezTo>
                  <a:pt x="442810" y="1100867"/>
                  <a:pt x="410702" y="1122667"/>
                  <a:pt x="384089" y="1088424"/>
                </a:cubicBezTo>
                <a:cubicBezTo>
                  <a:pt x="376375" y="1078392"/>
                  <a:pt x="366059" y="1059101"/>
                  <a:pt x="361237" y="1045596"/>
                </a:cubicBezTo>
                <a:cubicBezTo>
                  <a:pt x="356127" y="1031127"/>
                  <a:pt x="338096" y="1020999"/>
                  <a:pt x="317655" y="1020999"/>
                </a:cubicBezTo>
                <a:cubicBezTo>
                  <a:pt x="298564" y="1020999"/>
                  <a:pt x="278797" y="1014343"/>
                  <a:pt x="273879" y="1006338"/>
                </a:cubicBezTo>
                <a:cubicBezTo>
                  <a:pt x="267998" y="996788"/>
                  <a:pt x="277544" y="994859"/>
                  <a:pt x="301167" y="1000839"/>
                </a:cubicBezTo>
                <a:cubicBezTo>
                  <a:pt x="331154" y="1008363"/>
                  <a:pt x="337518" y="1004987"/>
                  <a:pt x="337518" y="981741"/>
                </a:cubicBezTo>
                <a:cubicBezTo>
                  <a:pt x="337518" y="956372"/>
                  <a:pt x="354802" y="943808"/>
                  <a:pt x="372206" y="943929"/>
                </a:cubicBezTo>
                <a:close/>
                <a:moveTo>
                  <a:pt x="3399371" y="932281"/>
                </a:moveTo>
                <a:cubicBezTo>
                  <a:pt x="3409242" y="932305"/>
                  <a:pt x="3419921" y="934235"/>
                  <a:pt x="3429948" y="938045"/>
                </a:cubicBezTo>
                <a:cubicBezTo>
                  <a:pt x="3448364" y="944990"/>
                  <a:pt x="3469577" y="947015"/>
                  <a:pt x="3477002" y="942385"/>
                </a:cubicBezTo>
                <a:cubicBezTo>
                  <a:pt x="3484426" y="937852"/>
                  <a:pt x="3499853" y="941807"/>
                  <a:pt x="3511328" y="951356"/>
                </a:cubicBezTo>
                <a:cubicBezTo>
                  <a:pt x="3525020" y="962738"/>
                  <a:pt x="3558285" y="965825"/>
                  <a:pt x="3609967" y="960519"/>
                </a:cubicBezTo>
                <a:cubicBezTo>
                  <a:pt x="3671002" y="954153"/>
                  <a:pt x="3689611" y="956951"/>
                  <a:pt x="3695879" y="973252"/>
                </a:cubicBezTo>
                <a:cubicBezTo>
                  <a:pt x="3700217" y="984634"/>
                  <a:pt x="3699832" y="998042"/>
                  <a:pt x="3694818" y="1002962"/>
                </a:cubicBezTo>
                <a:cubicBezTo>
                  <a:pt x="3681319" y="1016562"/>
                  <a:pt x="3548065" y="1031224"/>
                  <a:pt x="3531480" y="1020999"/>
                </a:cubicBezTo>
                <a:cubicBezTo>
                  <a:pt x="3523574" y="1015984"/>
                  <a:pt x="3483848" y="1017527"/>
                  <a:pt x="3443351" y="1024279"/>
                </a:cubicBezTo>
                <a:cubicBezTo>
                  <a:pt x="3402853" y="1031127"/>
                  <a:pt x="3351654" y="1038458"/>
                  <a:pt x="3329670" y="1040677"/>
                </a:cubicBezTo>
                <a:cubicBezTo>
                  <a:pt x="3307685" y="1042896"/>
                  <a:pt x="3285509" y="1050419"/>
                  <a:pt x="3280495" y="1057461"/>
                </a:cubicBezTo>
                <a:cubicBezTo>
                  <a:pt x="3275385" y="1064502"/>
                  <a:pt x="3255425" y="1071930"/>
                  <a:pt x="3236045" y="1074052"/>
                </a:cubicBezTo>
                <a:cubicBezTo>
                  <a:pt x="3216664" y="1076077"/>
                  <a:pt x="3193812" y="1087170"/>
                  <a:pt x="3185231" y="1098649"/>
                </a:cubicBezTo>
                <a:cubicBezTo>
                  <a:pt x="3164500" y="1126332"/>
                  <a:pt x="3155533" y="1124982"/>
                  <a:pt x="3137502" y="1091318"/>
                </a:cubicBezTo>
                <a:cubicBezTo>
                  <a:pt x="3127281" y="1072219"/>
                  <a:pt x="3127185" y="1063152"/>
                  <a:pt x="3137019" y="1063152"/>
                </a:cubicBezTo>
                <a:cubicBezTo>
                  <a:pt x="3145023" y="1063152"/>
                  <a:pt x="3150036" y="1055242"/>
                  <a:pt x="3148108" y="1045596"/>
                </a:cubicBezTo>
                <a:cubicBezTo>
                  <a:pt x="3146083" y="1035757"/>
                  <a:pt x="3155436" y="1029777"/>
                  <a:pt x="3169225" y="1032092"/>
                </a:cubicBezTo>
                <a:cubicBezTo>
                  <a:pt x="3182723" y="1034407"/>
                  <a:pt x="3193812" y="1030453"/>
                  <a:pt x="3193812" y="1023314"/>
                </a:cubicBezTo>
                <a:cubicBezTo>
                  <a:pt x="3193812" y="1016176"/>
                  <a:pt x="3212807" y="1002383"/>
                  <a:pt x="3236045" y="992833"/>
                </a:cubicBezTo>
                <a:cubicBezTo>
                  <a:pt x="3259282" y="983187"/>
                  <a:pt x="3278277" y="971130"/>
                  <a:pt x="3278277" y="966018"/>
                </a:cubicBezTo>
                <a:cubicBezTo>
                  <a:pt x="3278277" y="960905"/>
                  <a:pt x="3294573" y="955407"/>
                  <a:pt x="3314532" y="953671"/>
                </a:cubicBezTo>
                <a:cubicBezTo>
                  <a:pt x="3334491" y="952031"/>
                  <a:pt x="3361103" y="944990"/>
                  <a:pt x="3373638" y="937948"/>
                </a:cubicBezTo>
                <a:cubicBezTo>
                  <a:pt x="3380436" y="934138"/>
                  <a:pt x="3389499" y="932257"/>
                  <a:pt x="3399371" y="932281"/>
                </a:cubicBezTo>
                <a:close/>
                <a:moveTo>
                  <a:pt x="5788803" y="898496"/>
                </a:moveTo>
                <a:cubicBezTo>
                  <a:pt x="5851671" y="895699"/>
                  <a:pt x="5892939" y="920393"/>
                  <a:pt x="5874619" y="950006"/>
                </a:cubicBezTo>
                <a:cubicBezTo>
                  <a:pt x="5860347" y="973059"/>
                  <a:pt x="5813873" y="967175"/>
                  <a:pt x="5796711" y="940070"/>
                </a:cubicBezTo>
                <a:cubicBezTo>
                  <a:pt x="5786199" y="923383"/>
                  <a:pt x="5782921" y="922225"/>
                  <a:pt x="5786587" y="936501"/>
                </a:cubicBezTo>
                <a:cubicBezTo>
                  <a:pt x="5789575" y="948076"/>
                  <a:pt x="5806063" y="964667"/>
                  <a:pt x="5823129" y="973252"/>
                </a:cubicBezTo>
                <a:lnTo>
                  <a:pt x="5854177" y="988878"/>
                </a:lnTo>
                <a:lnTo>
                  <a:pt x="5814933" y="1015115"/>
                </a:lnTo>
                <a:cubicBezTo>
                  <a:pt x="5793431" y="1029488"/>
                  <a:pt x="5770195" y="1039616"/>
                  <a:pt x="5763445" y="1037590"/>
                </a:cubicBezTo>
                <a:cubicBezTo>
                  <a:pt x="5756695" y="1035565"/>
                  <a:pt x="5754767" y="1043088"/>
                  <a:pt x="5759105" y="1054374"/>
                </a:cubicBezTo>
                <a:cubicBezTo>
                  <a:pt x="5769423" y="1081286"/>
                  <a:pt x="5741557" y="1089485"/>
                  <a:pt x="5702121" y="1071255"/>
                </a:cubicBezTo>
                <a:cubicBezTo>
                  <a:pt x="5667795" y="1055339"/>
                  <a:pt x="5638579" y="990036"/>
                  <a:pt x="5651211" y="957240"/>
                </a:cubicBezTo>
                <a:cubicBezTo>
                  <a:pt x="5660659" y="932546"/>
                  <a:pt x="5676279" y="931196"/>
                  <a:pt x="5714559" y="951742"/>
                </a:cubicBezTo>
                <a:cubicBezTo>
                  <a:pt x="5748017" y="969587"/>
                  <a:pt x="5767109" y="957433"/>
                  <a:pt x="5743195" y="933415"/>
                </a:cubicBezTo>
                <a:cubicBezTo>
                  <a:pt x="5716391" y="906599"/>
                  <a:pt x="5723141" y="901487"/>
                  <a:pt x="5788803" y="898496"/>
                </a:cubicBezTo>
                <a:close/>
                <a:moveTo>
                  <a:pt x="4614967" y="894252"/>
                </a:moveTo>
                <a:cubicBezTo>
                  <a:pt x="4622683" y="894252"/>
                  <a:pt x="4629047" y="900618"/>
                  <a:pt x="4629047" y="908335"/>
                </a:cubicBezTo>
                <a:cubicBezTo>
                  <a:pt x="4629047" y="916052"/>
                  <a:pt x="4635795" y="922418"/>
                  <a:pt x="4644087" y="922418"/>
                </a:cubicBezTo>
                <a:cubicBezTo>
                  <a:pt x="4668579" y="922418"/>
                  <a:pt x="4702711" y="963799"/>
                  <a:pt x="4694903" y="984152"/>
                </a:cubicBezTo>
                <a:cubicBezTo>
                  <a:pt x="4690947" y="994473"/>
                  <a:pt x="4669735" y="1006820"/>
                  <a:pt x="4647847" y="1011546"/>
                </a:cubicBezTo>
                <a:cubicBezTo>
                  <a:pt x="4625863" y="1016369"/>
                  <a:pt x="4593177" y="1024472"/>
                  <a:pt x="4575147" y="1029584"/>
                </a:cubicBezTo>
                <a:lnTo>
                  <a:pt x="4542459" y="1038844"/>
                </a:lnTo>
                <a:lnTo>
                  <a:pt x="4571675" y="984345"/>
                </a:lnTo>
                <a:cubicBezTo>
                  <a:pt x="4587777" y="954443"/>
                  <a:pt x="4600891" y="921840"/>
                  <a:pt x="4600891" y="912097"/>
                </a:cubicBezTo>
                <a:cubicBezTo>
                  <a:pt x="4600891" y="902258"/>
                  <a:pt x="4607159" y="894252"/>
                  <a:pt x="4614967" y="894252"/>
                </a:cubicBezTo>
                <a:close/>
                <a:moveTo>
                  <a:pt x="6027185" y="824026"/>
                </a:moveTo>
                <a:cubicBezTo>
                  <a:pt x="6040669" y="821390"/>
                  <a:pt x="6036945" y="827720"/>
                  <a:pt x="6021179" y="851521"/>
                </a:cubicBezTo>
                <a:cubicBezTo>
                  <a:pt x="6000063" y="883353"/>
                  <a:pt x="5918105" y="905827"/>
                  <a:pt x="5904605" y="883545"/>
                </a:cubicBezTo>
                <a:cubicBezTo>
                  <a:pt x="5896507" y="870137"/>
                  <a:pt x="5924373" y="845733"/>
                  <a:pt x="5951659" y="842357"/>
                </a:cubicBezTo>
                <a:cubicBezTo>
                  <a:pt x="5963231" y="840910"/>
                  <a:pt x="5988491" y="835027"/>
                  <a:pt x="6007777" y="829335"/>
                </a:cubicBezTo>
                <a:cubicBezTo>
                  <a:pt x="6016285" y="826779"/>
                  <a:pt x="6022691" y="824904"/>
                  <a:pt x="6027185" y="824026"/>
                </a:cubicBezTo>
                <a:close/>
                <a:moveTo>
                  <a:pt x="4369475" y="802601"/>
                </a:moveTo>
                <a:cubicBezTo>
                  <a:pt x="4372919" y="802086"/>
                  <a:pt x="4377409" y="802689"/>
                  <a:pt x="4382785" y="804738"/>
                </a:cubicBezTo>
                <a:cubicBezTo>
                  <a:pt x="4394355" y="809175"/>
                  <a:pt x="4403901" y="818532"/>
                  <a:pt x="4403901" y="825380"/>
                </a:cubicBezTo>
                <a:cubicBezTo>
                  <a:pt x="4403901" y="840139"/>
                  <a:pt x="4384521" y="842068"/>
                  <a:pt x="4371021" y="828564"/>
                </a:cubicBezTo>
                <a:cubicBezTo>
                  <a:pt x="4358221" y="815759"/>
                  <a:pt x="4359143" y="804148"/>
                  <a:pt x="4369475" y="802601"/>
                </a:cubicBezTo>
                <a:close/>
                <a:moveTo>
                  <a:pt x="4492067" y="796696"/>
                </a:moveTo>
                <a:cubicBezTo>
                  <a:pt x="4500347" y="796708"/>
                  <a:pt x="4502301" y="803726"/>
                  <a:pt x="4496949" y="817760"/>
                </a:cubicBezTo>
                <a:cubicBezTo>
                  <a:pt x="4490487" y="834448"/>
                  <a:pt x="4495019" y="837727"/>
                  <a:pt x="4515365" y="831265"/>
                </a:cubicBezTo>
                <a:cubicBezTo>
                  <a:pt x="4547473" y="821040"/>
                  <a:pt x="4565215" y="844093"/>
                  <a:pt x="4550751" y="877372"/>
                </a:cubicBezTo>
                <a:cubicBezTo>
                  <a:pt x="4544967" y="890490"/>
                  <a:pt x="4541591" y="912386"/>
                  <a:pt x="4543327" y="925987"/>
                </a:cubicBezTo>
                <a:cubicBezTo>
                  <a:pt x="4547087" y="956468"/>
                  <a:pt x="4510157" y="957529"/>
                  <a:pt x="4456643" y="928495"/>
                </a:cubicBezTo>
                <a:cubicBezTo>
                  <a:pt x="4408529" y="902355"/>
                  <a:pt x="4404963" y="848723"/>
                  <a:pt x="4449219" y="817664"/>
                </a:cubicBezTo>
                <a:cubicBezTo>
                  <a:pt x="4469179" y="803677"/>
                  <a:pt x="4483787" y="796684"/>
                  <a:pt x="4492067" y="796696"/>
                </a:cubicBezTo>
                <a:close/>
                <a:moveTo>
                  <a:pt x="6916309" y="690398"/>
                </a:moveTo>
                <a:cubicBezTo>
                  <a:pt x="6920141" y="691399"/>
                  <a:pt x="6922527" y="693907"/>
                  <a:pt x="6922527" y="697669"/>
                </a:cubicBezTo>
                <a:cubicBezTo>
                  <a:pt x="6922527" y="705193"/>
                  <a:pt x="6912983" y="711269"/>
                  <a:pt x="6901411" y="711269"/>
                </a:cubicBezTo>
                <a:cubicBezTo>
                  <a:pt x="6889743" y="711269"/>
                  <a:pt x="6880295" y="708762"/>
                  <a:pt x="6880295" y="705771"/>
                </a:cubicBezTo>
                <a:cubicBezTo>
                  <a:pt x="6880295" y="702685"/>
                  <a:pt x="6889743" y="696608"/>
                  <a:pt x="6901411" y="692171"/>
                </a:cubicBezTo>
                <a:cubicBezTo>
                  <a:pt x="6907197" y="689904"/>
                  <a:pt x="6912477" y="689398"/>
                  <a:pt x="6916309" y="690398"/>
                </a:cubicBezTo>
                <a:close/>
                <a:moveTo>
                  <a:pt x="4470915" y="668611"/>
                </a:moveTo>
                <a:cubicBezTo>
                  <a:pt x="4478235" y="664144"/>
                  <a:pt x="4486751" y="679101"/>
                  <a:pt x="4494345" y="711366"/>
                </a:cubicBezTo>
                <a:cubicBezTo>
                  <a:pt x="4504759" y="755544"/>
                  <a:pt x="4490971" y="776958"/>
                  <a:pt x="4444303" y="788630"/>
                </a:cubicBezTo>
                <a:cubicBezTo>
                  <a:pt x="4417497" y="795382"/>
                  <a:pt x="4405347" y="791620"/>
                  <a:pt x="4398791" y="774643"/>
                </a:cubicBezTo>
                <a:cubicBezTo>
                  <a:pt x="4387703" y="745705"/>
                  <a:pt x="4412483" y="697187"/>
                  <a:pt x="4438421" y="697187"/>
                </a:cubicBezTo>
                <a:cubicBezTo>
                  <a:pt x="4449027" y="697187"/>
                  <a:pt x="4460597" y="689277"/>
                  <a:pt x="4464069" y="679631"/>
                </a:cubicBezTo>
                <a:cubicBezTo>
                  <a:pt x="4466167" y="673747"/>
                  <a:pt x="4468473" y="670100"/>
                  <a:pt x="4470915" y="668611"/>
                </a:cubicBezTo>
                <a:close/>
                <a:moveTo>
                  <a:pt x="3841861" y="500121"/>
                </a:moveTo>
                <a:cubicBezTo>
                  <a:pt x="3857867" y="500121"/>
                  <a:pt x="3866931" y="506487"/>
                  <a:pt x="3862205" y="514204"/>
                </a:cubicBezTo>
                <a:cubicBezTo>
                  <a:pt x="3857385" y="521921"/>
                  <a:pt x="3844368" y="528287"/>
                  <a:pt x="3833183" y="528287"/>
                </a:cubicBezTo>
                <a:cubicBezTo>
                  <a:pt x="3821997" y="528287"/>
                  <a:pt x="3812934" y="521921"/>
                  <a:pt x="3812934" y="514204"/>
                </a:cubicBezTo>
                <a:cubicBezTo>
                  <a:pt x="3812934" y="506487"/>
                  <a:pt x="3825951" y="500121"/>
                  <a:pt x="3841861" y="500121"/>
                </a:cubicBezTo>
                <a:close/>
                <a:moveTo>
                  <a:pt x="3752752" y="479902"/>
                </a:moveTo>
                <a:cubicBezTo>
                  <a:pt x="3769484" y="480594"/>
                  <a:pt x="3787817" y="497902"/>
                  <a:pt x="3778705" y="512661"/>
                </a:cubicBezTo>
                <a:cubicBezTo>
                  <a:pt x="3766459" y="532531"/>
                  <a:pt x="3746982" y="532724"/>
                  <a:pt x="3734737" y="513047"/>
                </a:cubicBezTo>
                <a:cubicBezTo>
                  <a:pt x="3729529" y="504558"/>
                  <a:pt x="3730879" y="492211"/>
                  <a:pt x="3737629" y="485459"/>
                </a:cubicBezTo>
                <a:cubicBezTo>
                  <a:pt x="3741775" y="481288"/>
                  <a:pt x="3747175" y="479672"/>
                  <a:pt x="3752752" y="479902"/>
                </a:cubicBezTo>
                <a:close/>
                <a:moveTo>
                  <a:pt x="3693493" y="408292"/>
                </a:moveTo>
                <a:cubicBezTo>
                  <a:pt x="3695855" y="407303"/>
                  <a:pt x="3700411" y="407906"/>
                  <a:pt x="3706678" y="410318"/>
                </a:cubicBezTo>
                <a:cubicBezTo>
                  <a:pt x="3731072" y="419674"/>
                  <a:pt x="3735508" y="429803"/>
                  <a:pt x="3715259" y="429803"/>
                </a:cubicBezTo>
                <a:cubicBezTo>
                  <a:pt x="3707931" y="429803"/>
                  <a:pt x="3698193" y="423532"/>
                  <a:pt x="3693468" y="415816"/>
                </a:cubicBezTo>
                <a:cubicBezTo>
                  <a:pt x="3690962" y="411861"/>
                  <a:pt x="3691130" y="409281"/>
                  <a:pt x="3693493" y="408292"/>
                </a:cubicBezTo>
                <a:close/>
                <a:moveTo>
                  <a:pt x="3555200" y="341060"/>
                </a:moveTo>
                <a:cubicBezTo>
                  <a:pt x="3575930" y="340289"/>
                  <a:pt x="3595503" y="347330"/>
                  <a:pt x="3598589" y="356590"/>
                </a:cubicBezTo>
                <a:cubicBezTo>
                  <a:pt x="3604760" y="375110"/>
                  <a:pt x="3588561" y="375689"/>
                  <a:pt x="3524441" y="359387"/>
                </a:cubicBezTo>
                <a:cubicBezTo>
                  <a:pt x="3481148" y="348391"/>
                  <a:pt x="3489151" y="343568"/>
                  <a:pt x="3555200" y="341060"/>
                </a:cubicBezTo>
                <a:close/>
                <a:moveTo>
                  <a:pt x="3497996" y="282627"/>
                </a:moveTo>
                <a:cubicBezTo>
                  <a:pt x="3513756" y="281660"/>
                  <a:pt x="3546208" y="292710"/>
                  <a:pt x="3553657" y="304792"/>
                </a:cubicBezTo>
                <a:cubicBezTo>
                  <a:pt x="3562528" y="319068"/>
                  <a:pt x="3512678" y="321769"/>
                  <a:pt x="3498696" y="307782"/>
                </a:cubicBezTo>
                <a:cubicBezTo>
                  <a:pt x="3493490" y="302573"/>
                  <a:pt x="3489343" y="293699"/>
                  <a:pt x="3489343" y="288008"/>
                </a:cubicBezTo>
                <a:cubicBezTo>
                  <a:pt x="3489343" y="284608"/>
                  <a:pt x="3492742" y="282950"/>
                  <a:pt x="3497996" y="282627"/>
                </a:cubicBezTo>
                <a:close/>
                <a:moveTo>
                  <a:pt x="6982775" y="154154"/>
                </a:moveTo>
                <a:cubicBezTo>
                  <a:pt x="6996035" y="151048"/>
                  <a:pt x="6995927" y="165481"/>
                  <a:pt x="6993107" y="218654"/>
                </a:cubicBezTo>
                <a:cubicBezTo>
                  <a:pt x="6989733" y="283957"/>
                  <a:pt x="6973439" y="298136"/>
                  <a:pt x="6953093" y="253572"/>
                </a:cubicBezTo>
                <a:cubicBezTo>
                  <a:pt x="6929663" y="202063"/>
                  <a:pt x="6932459" y="179588"/>
                  <a:pt x="6964663" y="162322"/>
                </a:cubicBezTo>
                <a:cubicBezTo>
                  <a:pt x="6972449" y="158174"/>
                  <a:pt x="6978355" y="155190"/>
                  <a:pt x="6982775" y="154154"/>
                </a:cubicBezTo>
                <a:close/>
                <a:moveTo>
                  <a:pt x="7679087" y="1139"/>
                </a:moveTo>
                <a:cubicBezTo>
                  <a:pt x="7684449" y="5287"/>
                  <a:pt x="7685365" y="21058"/>
                  <a:pt x="7687921" y="53227"/>
                </a:cubicBezTo>
                <a:cubicBezTo>
                  <a:pt x="7688693" y="62873"/>
                  <a:pt x="7695635" y="75606"/>
                  <a:pt x="7703445" y="81393"/>
                </a:cubicBezTo>
                <a:cubicBezTo>
                  <a:pt x="7712219" y="88048"/>
                  <a:pt x="7709809" y="96923"/>
                  <a:pt x="7696791" y="105218"/>
                </a:cubicBezTo>
                <a:cubicBezTo>
                  <a:pt x="7685415" y="112549"/>
                  <a:pt x="7679435" y="121906"/>
                  <a:pt x="7683583" y="126053"/>
                </a:cubicBezTo>
                <a:cubicBezTo>
                  <a:pt x="7691007" y="133577"/>
                  <a:pt x="7743363" y="145249"/>
                  <a:pt x="7778075" y="147178"/>
                </a:cubicBezTo>
                <a:cubicBezTo>
                  <a:pt x="7788489" y="147756"/>
                  <a:pt x="7792055" y="155474"/>
                  <a:pt x="7786367" y="164734"/>
                </a:cubicBezTo>
                <a:cubicBezTo>
                  <a:pt x="7779521" y="175826"/>
                  <a:pt x="7783861" y="178238"/>
                  <a:pt x="7799577" y="172161"/>
                </a:cubicBezTo>
                <a:cubicBezTo>
                  <a:pt x="7814909" y="166373"/>
                  <a:pt x="7823007" y="170425"/>
                  <a:pt x="7823007" y="183929"/>
                </a:cubicBezTo>
                <a:cubicBezTo>
                  <a:pt x="7823007" y="195214"/>
                  <a:pt x="7816645" y="204571"/>
                  <a:pt x="7808931" y="204571"/>
                </a:cubicBezTo>
                <a:cubicBezTo>
                  <a:pt x="7801217" y="204571"/>
                  <a:pt x="7796203" y="209298"/>
                  <a:pt x="7797745" y="215085"/>
                </a:cubicBezTo>
                <a:cubicBezTo>
                  <a:pt x="7799385" y="220872"/>
                  <a:pt x="7781931" y="245276"/>
                  <a:pt x="7758887" y="269295"/>
                </a:cubicBezTo>
                <a:cubicBezTo>
                  <a:pt x="7725139" y="304599"/>
                  <a:pt x="7712509" y="310097"/>
                  <a:pt x="7693031" y="297750"/>
                </a:cubicBezTo>
                <a:cubicBezTo>
                  <a:pt x="7674133" y="285886"/>
                  <a:pt x="7664491" y="288587"/>
                  <a:pt x="7647907" y="310483"/>
                </a:cubicBezTo>
                <a:cubicBezTo>
                  <a:pt x="7636335" y="325723"/>
                  <a:pt x="7626693" y="352539"/>
                  <a:pt x="7626501" y="369902"/>
                </a:cubicBezTo>
                <a:cubicBezTo>
                  <a:pt x="7626115" y="394016"/>
                  <a:pt x="7617823" y="401636"/>
                  <a:pt x="7591693" y="401636"/>
                </a:cubicBezTo>
                <a:cubicBezTo>
                  <a:pt x="7572795" y="401636"/>
                  <a:pt x="7553413" y="395270"/>
                  <a:pt x="7548591" y="387554"/>
                </a:cubicBezTo>
                <a:cubicBezTo>
                  <a:pt x="7535671" y="366622"/>
                  <a:pt x="7517641" y="370480"/>
                  <a:pt x="7507709" y="396331"/>
                </a:cubicBezTo>
                <a:cubicBezTo>
                  <a:pt x="7496813" y="424690"/>
                  <a:pt x="7539335" y="459608"/>
                  <a:pt x="7572601" y="449576"/>
                </a:cubicBezTo>
                <a:cubicBezTo>
                  <a:pt x="7589861" y="444368"/>
                  <a:pt x="7604709" y="458354"/>
                  <a:pt x="7625729" y="499639"/>
                </a:cubicBezTo>
                <a:cubicBezTo>
                  <a:pt x="7657645" y="562240"/>
                  <a:pt x="7649643" y="599088"/>
                  <a:pt x="7598055" y="626772"/>
                </a:cubicBezTo>
                <a:cubicBezTo>
                  <a:pt x="7580701" y="636032"/>
                  <a:pt x="7573951" y="649729"/>
                  <a:pt x="7579543" y="664198"/>
                </a:cubicBezTo>
                <a:cubicBezTo>
                  <a:pt x="7587643" y="685322"/>
                  <a:pt x="7589667" y="685226"/>
                  <a:pt x="7605191" y="664005"/>
                </a:cubicBezTo>
                <a:cubicBezTo>
                  <a:pt x="7614447" y="651272"/>
                  <a:pt x="7635661" y="640951"/>
                  <a:pt x="7652149" y="640951"/>
                </a:cubicBezTo>
                <a:cubicBezTo>
                  <a:pt x="7668733" y="640951"/>
                  <a:pt x="7682329" y="634102"/>
                  <a:pt x="7682329" y="625903"/>
                </a:cubicBezTo>
                <a:cubicBezTo>
                  <a:pt x="7682329" y="608348"/>
                  <a:pt x="7740953" y="623396"/>
                  <a:pt x="7754451" y="644327"/>
                </a:cubicBezTo>
                <a:cubicBezTo>
                  <a:pt x="7759947" y="652912"/>
                  <a:pt x="7766697" y="652333"/>
                  <a:pt x="7772579" y="642880"/>
                </a:cubicBezTo>
                <a:cubicBezTo>
                  <a:pt x="7784535" y="623492"/>
                  <a:pt x="7883175" y="626289"/>
                  <a:pt x="7896191" y="646353"/>
                </a:cubicBezTo>
                <a:cubicBezTo>
                  <a:pt x="7907859" y="664198"/>
                  <a:pt x="7854731" y="725353"/>
                  <a:pt x="7827539" y="725353"/>
                </a:cubicBezTo>
                <a:cubicBezTo>
                  <a:pt x="7804399" y="725353"/>
                  <a:pt x="7802951" y="749178"/>
                  <a:pt x="7825707" y="756798"/>
                </a:cubicBezTo>
                <a:cubicBezTo>
                  <a:pt x="7836121" y="760271"/>
                  <a:pt x="7843835" y="801170"/>
                  <a:pt x="7846245" y="865025"/>
                </a:cubicBezTo>
                <a:cubicBezTo>
                  <a:pt x="7848271" y="921454"/>
                  <a:pt x="7856755" y="988300"/>
                  <a:pt x="7865047" y="1013379"/>
                </a:cubicBezTo>
                <a:cubicBezTo>
                  <a:pt x="7873339" y="1038555"/>
                  <a:pt x="7882595" y="1071833"/>
                  <a:pt x="7885585" y="1087556"/>
                </a:cubicBezTo>
                <a:cubicBezTo>
                  <a:pt x="7888575" y="1103182"/>
                  <a:pt x="7897445" y="1138969"/>
                  <a:pt x="7905159" y="1167038"/>
                </a:cubicBezTo>
                <a:cubicBezTo>
                  <a:pt x="7918465" y="1215364"/>
                  <a:pt x="7917501" y="1218065"/>
                  <a:pt x="7885585" y="1218065"/>
                </a:cubicBezTo>
                <a:cubicBezTo>
                  <a:pt x="7843643" y="1218065"/>
                  <a:pt x="7809701" y="1278159"/>
                  <a:pt x="7806519" y="1358027"/>
                </a:cubicBezTo>
                <a:cubicBezTo>
                  <a:pt x="7804687" y="1406642"/>
                  <a:pt x="7801313" y="1412237"/>
                  <a:pt x="7783283" y="1397285"/>
                </a:cubicBezTo>
                <a:cubicBezTo>
                  <a:pt x="7764963" y="1382142"/>
                  <a:pt x="7763227" y="1387736"/>
                  <a:pt x="7770169" y="1439728"/>
                </a:cubicBezTo>
                <a:cubicBezTo>
                  <a:pt x="7775955" y="1483230"/>
                  <a:pt x="7773159" y="1499532"/>
                  <a:pt x="7759947" y="1499532"/>
                </a:cubicBezTo>
                <a:cubicBezTo>
                  <a:pt x="7729769" y="1499532"/>
                  <a:pt x="7723307" y="1559240"/>
                  <a:pt x="7749631" y="1595702"/>
                </a:cubicBezTo>
                <a:cubicBezTo>
                  <a:pt x="7762937" y="1614125"/>
                  <a:pt x="7789549" y="1658497"/>
                  <a:pt x="7808931" y="1694379"/>
                </a:cubicBezTo>
                <a:cubicBezTo>
                  <a:pt x="7843931" y="1759489"/>
                  <a:pt x="7893395" y="1790163"/>
                  <a:pt x="7893395" y="1746949"/>
                </a:cubicBezTo>
                <a:cubicBezTo>
                  <a:pt x="7893395" y="1734699"/>
                  <a:pt x="7903615" y="1724764"/>
                  <a:pt x="7916151" y="1724764"/>
                </a:cubicBezTo>
                <a:cubicBezTo>
                  <a:pt x="7931579" y="1724764"/>
                  <a:pt x="7936591" y="1733348"/>
                  <a:pt x="7931771" y="1751772"/>
                </a:cubicBezTo>
                <a:cubicBezTo>
                  <a:pt x="7926565" y="1771932"/>
                  <a:pt x="7934181" y="1781482"/>
                  <a:pt x="7961759" y="1789295"/>
                </a:cubicBezTo>
                <a:cubicBezTo>
                  <a:pt x="7982199" y="1795082"/>
                  <a:pt x="8004279" y="1798458"/>
                  <a:pt x="8010933" y="1796915"/>
                </a:cubicBezTo>
                <a:cubicBezTo>
                  <a:pt x="8017491" y="1795468"/>
                  <a:pt x="8034943" y="1797976"/>
                  <a:pt x="8049599" y="1802606"/>
                </a:cubicBezTo>
                <a:cubicBezTo>
                  <a:pt x="8081129" y="1812638"/>
                  <a:pt x="8085563" y="1851414"/>
                  <a:pt x="8055191" y="1851414"/>
                </a:cubicBezTo>
                <a:cubicBezTo>
                  <a:pt x="8043523" y="1851414"/>
                  <a:pt x="8034075" y="1863278"/>
                  <a:pt x="8034075" y="1877651"/>
                </a:cubicBezTo>
                <a:cubicBezTo>
                  <a:pt x="8034075" y="1915463"/>
                  <a:pt x="8087589" y="1978161"/>
                  <a:pt x="8119987" y="1978161"/>
                </a:cubicBezTo>
                <a:cubicBezTo>
                  <a:pt x="8152961" y="1978161"/>
                  <a:pt x="8170897" y="2015780"/>
                  <a:pt x="8148527" y="2038159"/>
                </a:cubicBezTo>
                <a:cubicBezTo>
                  <a:pt x="8139753" y="2046937"/>
                  <a:pt x="8132521" y="2077321"/>
                  <a:pt x="8132521" y="2105680"/>
                </a:cubicBezTo>
                <a:cubicBezTo>
                  <a:pt x="8132521" y="2143588"/>
                  <a:pt x="8141487" y="2163845"/>
                  <a:pt x="8166267" y="2182558"/>
                </a:cubicBezTo>
                <a:cubicBezTo>
                  <a:pt x="8198375" y="2206673"/>
                  <a:pt x="8199147" y="2210530"/>
                  <a:pt x="8181021" y="2261944"/>
                </a:cubicBezTo>
                <a:cubicBezTo>
                  <a:pt x="8165787" y="2304964"/>
                  <a:pt x="8165593" y="2315960"/>
                  <a:pt x="8179767" y="2315960"/>
                </a:cubicBezTo>
                <a:cubicBezTo>
                  <a:pt x="8203199" y="2315960"/>
                  <a:pt x="8259219" y="2445119"/>
                  <a:pt x="8259219" y="2499040"/>
                </a:cubicBezTo>
                <a:cubicBezTo>
                  <a:pt x="8259219" y="2554407"/>
                  <a:pt x="8222965" y="2554986"/>
                  <a:pt x="8171475" y="2500486"/>
                </a:cubicBezTo>
                <a:cubicBezTo>
                  <a:pt x="8150359" y="2478108"/>
                  <a:pt x="8106197" y="2445794"/>
                  <a:pt x="8073319" y="2428625"/>
                </a:cubicBezTo>
                <a:cubicBezTo>
                  <a:pt x="7955973" y="2367469"/>
                  <a:pt x="7738543" y="2166642"/>
                  <a:pt x="7738543" y="2119473"/>
                </a:cubicBezTo>
                <a:cubicBezTo>
                  <a:pt x="7738543" y="2081951"/>
                  <a:pt x="7709231" y="2020314"/>
                  <a:pt x="7691295" y="2020314"/>
                </a:cubicBezTo>
                <a:cubicBezTo>
                  <a:pt x="7682425" y="2020314"/>
                  <a:pt x="7683293" y="2013658"/>
                  <a:pt x="7693515" y="2003433"/>
                </a:cubicBezTo>
                <a:cubicBezTo>
                  <a:pt x="7718487" y="1978450"/>
                  <a:pt x="7715305" y="1830772"/>
                  <a:pt x="7689367" y="1809165"/>
                </a:cubicBezTo>
                <a:cubicBezTo>
                  <a:pt x="7677701" y="1799616"/>
                  <a:pt x="7668251" y="1780131"/>
                  <a:pt x="7668251" y="1766048"/>
                </a:cubicBezTo>
                <a:cubicBezTo>
                  <a:pt x="7668251" y="1751965"/>
                  <a:pt x="7661599" y="1736435"/>
                  <a:pt x="7653499" y="1731419"/>
                </a:cubicBezTo>
                <a:cubicBezTo>
                  <a:pt x="7643181" y="1725053"/>
                  <a:pt x="7643181" y="1716854"/>
                  <a:pt x="7653499" y="1704411"/>
                </a:cubicBezTo>
                <a:cubicBezTo>
                  <a:pt x="7664105" y="1691678"/>
                  <a:pt x="7661405" y="1667660"/>
                  <a:pt x="7644049" y="1620878"/>
                </a:cubicBezTo>
                <a:cubicBezTo>
                  <a:pt x="7623801" y="1566185"/>
                  <a:pt x="7622741" y="1550270"/>
                  <a:pt x="7637685" y="1526251"/>
                </a:cubicBezTo>
                <a:cubicBezTo>
                  <a:pt x="7658223" y="1493455"/>
                  <a:pt x="7649643" y="1476961"/>
                  <a:pt x="7579159" y="1413201"/>
                </a:cubicBezTo>
                <a:cubicBezTo>
                  <a:pt x="7553703" y="1390148"/>
                  <a:pt x="7538083" y="1362078"/>
                  <a:pt x="7538083" y="1339217"/>
                </a:cubicBezTo>
                <a:cubicBezTo>
                  <a:pt x="7538083" y="1296775"/>
                  <a:pt x="7517737" y="1291566"/>
                  <a:pt x="7490835" y="1327063"/>
                </a:cubicBezTo>
                <a:cubicBezTo>
                  <a:pt x="7464705" y="1361499"/>
                  <a:pt x="7466827" y="1383299"/>
                  <a:pt x="7499417" y="1418314"/>
                </a:cubicBezTo>
                <a:cubicBezTo>
                  <a:pt x="7515327" y="1435483"/>
                  <a:pt x="7527475" y="1467990"/>
                  <a:pt x="7527475" y="1493359"/>
                </a:cubicBezTo>
                <a:cubicBezTo>
                  <a:pt x="7527475" y="1518052"/>
                  <a:pt x="7531429" y="1557600"/>
                  <a:pt x="7536155" y="1581233"/>
                </a:cubicBezTo>
                <a:cubicBezTo>
                  <a:pt x="7542999" y="1615861"/>
                  <a:pt x="7540203" y="1623578"/>
                  <a:pt x="7521691" y="1620781"/>
                </a:cubicBezTo>
                <a:cubicBezTo>
                  <a:pt x="7509059" y="1618948"/>
                  <a:pt x="7489003" y="1603611"/>
                  <a:pt x="7477143" y="1586634"/>
                </a:cubicBezTo>
                <a:cubicBezTo>
                  <a:pt x="7452267" y="1551041"/>
                  <a:pt x="7429029" y="1546411"/>
                  <a:pt x="7429029" y="1576988"/>
                </a:cubicBezTo>
                <a:cubicBezTo>
                  <a:pt x="7429029" y="1588564"/>
                  <a:pt x="7418905" y="1598113"/>
                  <a:pt x="7406563" y="1598113"/>
                </a:cubicBezTo>
                <a:cubicBezTo>
                  <a:pt x="7394317" y="1598113"/>
                  <a:pt x="7380915" y="1610749"/>
                  <a:pt x="7376865" y="1626182"/>
                </a:cubicBezTo>
                <a:cubicBezTo>
                  <a:pt x="7372815" y="1641713"/>
                  <a:pt x="7364331" y="1654349"/>
                  <a:pt x="7358159" y="1654349"/>
                </a:cubicBezTo>
                <a:cubicBezTo>
                  <a:pt x="7338199" y="1654349"/>
                  <a:pt x="7327111" y="1738847"/>
                  <a:pt x="7344275" y="1759585"/>
                </a:cubicBezTo>
                <a:cubicBezTo>
                  <a:pt x="7353243" y="1770292"/>
                  <a:pt x="7364137" y="1816014"/>
                  <a:pt x="7368573" y="1861060"/>
                </a:cubicBezTo>
                <a:cubicBezTo>
                  <a:pt x="7373009" y="1906106"/>
                  <a:pt x="7385737" y="1960895"/>
                  <a:pt x="7396825" y="1982888"/>
                </a:cubicBezTo>
                <a:cubicBezTo>
                  <a:pt x="7416205" y="2021278"/>
                  <a:pt x="7418037" y="2021954"/>
                  <a:pt x="7444071" y="1998321"/>
                </a:cubicBezTo>
                <a:cubicBezTo>
                  <a:pt x="7459981" y="1983949"/>
                  <a:pt x="7471263" y="1980573"/>
                  <a:pt x="7471263" y="1990122"/>
                </a:cubicBezTo>
                <a:cubicBezTo>
                  <a:pt x="7471263" y="1999093"/>
                  <a:pt x="7455449" y="2020217"/>
                  <a:pt x="7436069" y="2037098"/>
                </a:cubicBezTo>
                <a:cubicBezTo>
                  <a:pt x="7416687" y="2053882"/>
                  <a:pt x="7400875" y="2076453"/>
                  <a:pt x="7400875" y="2087160"/>
                </a:cubicBezTo>
                <a:cubicBezTo>
                  <a:pt x="7400875" y="2099989"/>
                  <a:pt x="7391619" y="2103751"/>
                  <a:pt x="7373973" y="2098156"/>
                </a:cubicBezTo>
                <a:cubicBezTo>
                  <a:pt x="7359123" y="2093430"/>
                  <a:pt x="7343311" y="2095552"/>
                  <a:pt x="7338779" y="2102883"/>
                </a:cubicBezTo>
                <a:cubicBezTo>
                  <a:pt x="7334247" y="2110213"/>
                  <a:pt x="7317855" y="2112914"/>
                  <a:pt x="7302429" y="2108863"/>
                </a:cubicBezTo>
                <a:cubicBezTo>
                  <a:pt x="7282855" y="2103751"/>
                  <a:pt x="7274273" y="2108477"/>
                  <a:pt x="7274273" y="2124296"/>
                </a:cubicBezTo>
                <a:cubicBezTo>
                  <a:pt x="7274273" y="2136836"/>
                  <a:pt x="7269547" y="2146289"/>
                  <a:pt x="7263667" y="2145325"/>
                </a:cubicBezTo>
                <a:cubicBezTo>
                  <a:pt x="7221915" y="2138765"/>
                  <a:pt x="7202343" y="2151112"/>
                  <a:pt x="7194821" y="2188924"/>
                </a:cubicBezTo>
                <a:cubicBezTo>
                  <a:pt x="7186241" y="2232041"/>
                  <a:pt x="7166955" y="2254130"/>
                  <a:pt x="7114503" y="2281042"/>
                </a:cubicBezTo>
                <a:cubicBezTo>
                  <a:pt x="7097919" y="2289530"/>
                  <a:pt x="7085191" y="2307376"/>
                  <a:pt x="7086347" y="2320783"/>
                </a:cubicBezTo>
                <a:cubicBezTo>
                  <a:pt x="7087795" y="2337567"/>
                  <a:pt x="7083359" y="2340943"/>
                  <a:pt x="7072173" y="2331683"/>
                </a:cubicBezTo>
                <a:cubicBezTo>
                  <a:pt x="7061181" y="2322519"/>
                  <a:pt x="7039293" y="2333612"/>
                  <a:pt x="7003811" y="2366119"/>
                </a:cubicBezTo>
                <a:cubicBezTo>
                  <a:pt x="6924939" y="2438463"/>
                  <a:pt x="6903821" y="2477240"/>
                  <a:pt x="6914043" y="2531546"/>
                </a:cubicBezTo>
                <a:cubicBezTo>
                  <a:pt x="6918863" y="2557300"/>
                  <a:pt x="6918091" y="2583152"/>
                  <a:pt x="6912211" y="2588939"/>
                </a:cubicBezTo>
                <a:cubicBezTo>
                  <a:pt x="6906425" y="2594823"/>
                  <a:pt x="6900447" y="2631091"/>
                  <a:pt x="6899097" y="2669675"/>
                </a:cubicBezTo>
                <a:cubicBezTo>
                  <a:pt x="6897747" y="2708163"/>
                  <a:pt x="6889839" y="2747904"/>
                  <a:pt x="6881549" y="2757839"/>
                </a:cubicBezTo>
                <a:cubicBezTo>
                  <a:pt x="6873255" y="2767774"/>
                  <a:pt x="6867085" y="2817257"/>
                  <a:pt x="6867857" y="2867802"/>
                </a:cubicBezTo>
                <a:cubicBezTo>
                  <a:pt x="6868627" y="2918346"/>
                  <a:pt x="6862263" y="2972749"/>
                  <a:pt x="6853683" y="2988762"/>
                </a:cubicBezTo>
                <a:cubicBezTo>
                  <a:pt x="6845101" y="3004774"/>
                  <a:pt x="6838063" y="3033808"/>
                  <a:pt x="6838063" y="3053196"/>
                </a:cubicBezTo>
                <a:cubicBezTo>
                  <a:pt x="6838063" y="3072584"/>
                  <a:pt x="6831699" y="3092358"/>
                  <a:pt x="6823985" y="3097181"/>
                </a:cubicBezTo>
                <a:cubicBezTo>
                  <a:pt x="6816271" y="3101908"/>
                  <a:pt x="6809907" y="3118113"/>
                  <a:pt x="6809907" y="3133161"/>
                </a:cubicBezTo>
                <a:cubicBezTo>
                  <a:pt x="6809907" y="3153996"/>
                  <a:pt x="6819743" y="3160458"/>
                  <a:pt x="6851271" y="3160458"/>
                </a:cubicBezTo>
                <a:cubicBezTo>
                  <a:pt x="6874027" y="3160458"/>
                  <a:pt x="6896591" y="3154188"/>
                  <a:pt x="6901315" y="3146568"/>
                </a:cubicBezTo>
                <a:cubicBezTo>
                  <a:pt x="6906135" y="3138852"/>
                  <a:pt x="6925131" y="3149848"/>
                  <a:pt x="6943933" y="3171165"/>
                </a:cubicBezTo>
                <a:cubicBezTo>
                  <a:pt x="6971123" y="3202128"/>
                  <a:pt x="6977969" y="3204926"/>
                  <a:pt x="6978355" y="3185152"/>
                </a:cubicBezTo>
                <a:cubicBezTo>
                  <a:pt x="6978837" y="3155249"/>
                  <a:pt x="7006895" y="3151777"/>
                  <a:pt x="7006895" y="3181583"/>
                </a:cubicBezTo>
                <a:cubicBezTo>
                  <a:pt x="7006895" y="3193254"/>
                  <a:pt x="7016441" y="3202707"/>
                  <a:pt x="7028013" y="3202707"/>
                </a:cubicBezTo>
                <a:cubicBezTo>
                  <a:pt x="7039583" y="3202707"/>
                  <a:pt x="7049129" y="3193254"/>
                  <a:pt x="7049129" y="3181583"/>
                </a:cubicBezTo>
                <a:cubicBezTo>
                  <a:pt x="7049129" y="3170007"/>
                  <a:pt x="7058579" y="3160458"/>
                  <a:pt x="7070245" y="3160458"/>
                </a:cubicBezTo>
                <a:cubicBezTo>
                  <a:pt x="7094255" y="3160458"/>
                  <a:pt x="7098883" y="3124575"/>
                  <a:pt x="7076609" y="3110782"/>
                </a:cubicBezTo>
                <a:cubicBezTo>
                  <a:pt x="7049225" y="3093902"/>
                  <a:pt x="7093869" y="3058984"/>
                  <a:pt x="7132727" y="3066797"/>
                </a:cubicBezTo>
                <a:cubicBezTo>
                  <a:pt x="7218059" y="3084063"/>
                  <a:pt x="7261545" y="3097857"/>
                  <a:pt x="7261159" y="3107502"/>
                </a:cubicBezTo>
                <a:cubicBezTo>
                  <a:pt x="7260871" y="3113194"/>
                  <a:pt x="7283241" y="3140395"/>
                  <a:pt x="7310913" y="3168079"/>
                </a:cubicBezTo>
                <a:cubicBezTo>
                  <a:pt x="7342443" y="3199621"/>
                  <a:pt x="7357967" y="3226436"/>
                  <a:pt x="7352759" y="3240133"/>
                </a:cubicBezTo>
                <a:cubicBezTo>
                  <a:pt x="7341671" y="3269071"/>
                  <a:pt x="7370887" y="3364373"/>
                  <a:pt x="7400779" y="3396397"/>
                </a:cubicBezTo>
                <a:cubicBezTo>
                  <a:pt x="7413795" y="3410480"/>
                  <a:pt x="7441467" y="3455719"/>
                  <a:pt x="7462199" y="3496907"/>
                </a:cubicBezTo>
                <a:cubicBezTo>
                  <a:pt x="7499707" y="3571663"/>
                  <a:pt x="7499803" y="3572627"/>
                  <a:pt x="7493535" y="3827183"/>
                </a:cubicBezTo>
                <a:cubicBezTo>
                  <a:pt x="7486787" y="4096881"/>
                  <a:pt x="7483025" y="4143471"/>
                  <a:pt x="7465477" y="4171927"/>
                </a:cubicBezTo>
                <a:cubicBezTo>
                  <a:pt x="7459403" y="4181669"/>
                  <a:pt x="7458245" y="4204433"/>
                  <a:pt x="7462777" y="4222471"/>
                </a:cubicBezTo>
                <a:cubicBezTo>
                  <a:pt x="7473383" y="4264913"/>
                  <a:pt x="7423243" y="4378831"/>
                  <a:pt x="7374743" y="4422527"/>
                </a:cubicBezTo>
                <a:cubicBezTo>
                  <a:pt x="7343793" y="4450404"/>
                  <a:pt x="7327595" y="4454551"/>
                  <a:pt x="7278033" y="4447896"/>
                </a:cubicBezTo>
                <a:lnTo>
                  <a:pt x="7218541" y="4439793"/>
                </a:lnTo>
                <a:lnTo>
                  <a:pt x="7209477" y="4496897"/>
                </a:lnTo>
                <a:cubicBezTo>
                  <a:pt x="7202149" y="4542233"/>
                  <a:pt x="7194339" y="4554000"/>
                  <a:pt x="7171295" y="4554000"/>
                </a:cubicBezTo>
                <a:cubicBezTo>
                  <a:pt x="7143621" y="4554000"/>
                  <a:pt x="7143429" y="4553132"/>
                  <a:pt x="7167919" y="4535191"/>
                </a:cubicBezTo>
                <a:cubicBezTo>
                  <a:pt x="7192507" y="4517250"/>
                  <a:pt x="7192603" y="4513295"/>
                  <a:pt x="7169559" y="4444037"/>
                </a:cubicBezTo>
                <a:cubicBezTo>
                  <a:pt x="7156349" y="4404200"/>
                  <a:pt x="7134269" y="4357707"/>
                  <a:pt x="7120577" y="4340730"/>
                </a:cubicBezTo>
                <a:cubicBezTo>
                  <a:pt x="7098787" y="4313818"/>
                  <a:pt x="7098015" y="4305137"/>
                  <a:pt x="7114309" y="4273594"/>
                </a:cubicBezTo>
                <a:cubicBezTo>
                  <a:pt x="7124723" y="4253627"/>
                  <a:pt x="7139571" y="4236554"/>
                  <a:pt x="7147383" y="4235589"/>
                </a:cubicBezTo>
                <a:cubicBezTo>
                  <a:pt x="7155289" y="4234625"/>
                  <a:pt x="7173609" y="4232985"/>
                  <a:pt x="7188167" y="4232020"/>
                </a:cubicBezTo>
                <a:cubicBezTo>
                  <a:pt x="7220179" y="4229899"/>
                  <a:pt x="7235993" y="4179546"/>
                  <a:pt x="7216227" y="4142603"/>
                </a:cubicBezTo>
                <a:cubicBezTo>
                  <a:pt x="7206103" y="4123697"/>
                  <a:pt x="7206971" y="4109807"/>
                  <a:pt x="7219119" y="4095145"/>
                </a:cubicBezTo>
                <a:cubicBezTo>
                  <a:pt x="7236571" y="4074117"/>
                  <a:pt x="7236091" y="4072092"/>
                  <a:pt x="7189615" y="3973896"/>
                </a:cubicBezTo>
                <a:cubicBezTo>
                  <a:pt x="7175827" y="3944670"/>
                  <a:pt x="7175345" y="3930972"/>
                  <a:pt x="7187879" y="3915924"/>
                </a:cubicBezTo>
                <a:cubicBezTo>
                  <a:pt x="7200511" y="3900684"/>
                  <a:pt x="7199451" y="3892196"/>
                  <a:pt x="7182961" y="3878498"/>
                </a:cubicBezTo>
                <a:cubicBezTo>
                  <a:pt x="7171295" y="3868756"/>
                  <a:pt x="7161651" y="3845799"/>
                  <a:pt x="7161651" y="3827375"/>
                </a:cubicBezTo>
                <a:cubicBezTo>
                  <a:pt x="7161651" y="3808952"/>
                  <a:pt x="7156927" y="3793904"/>
                  <a:pt x="7151047" y="3793904"/>
                </a:cubicBezTo>
                <a:cubicBezTo>
                  <a:pt x="7138703" y="3793904"/>
                  <a:pt x="7098303" y="3852937"/>
                  <a:pt x="7101775" y="3865766"/>
                </a:cubicBezTo>
                <a:cubicBezTo>
                  <a:pt x="7103029" y="3870492"/>
                  <a:pt x="7088373" y="3882743"/>
                  <a:pt x="7069185" y="3892967"/>
                </a:cubicBezTo>
                <a:cubicBezTo>
                  <a:pt x="7049997" y="3903288"/>
                  <a:pt x="7030615" y="3926342"/>
                  <a:pt x="7026083" y="3944283"/>
                </a:cubicBezTo>
                <a:cubicBezTo>
                  <a:pt x="7021649" y="3962225"/>
                  <a:pt x="7012777" y="3976887"/>
                  <a:pt x="7006415" y="3976887"/>
                </a:cubicBezTo>
                <a:cubicBezTo>
                  <a:pt x="7000051" y="3976887"/>
                  <a:pt x="6985779" y="3986050"/>
                  <a:pt x="6974595" y="3997143"/>
                </a:cubicBezTo>
                <a:cubicBezTo>
                  <a:pt x="6944995" y="4026756"/>
                  <a:pt x="6901025" y="4009297"/>
                  <a:pt x="6872775" y="3956631"/>
                </a:cubicBezTo>
                <a:cubicBezTo>
                  <a:pt x="6855129" y="3924027"/>
                  <a:pt x="6837483" y="3910330"/>
                  <a:pt x="6811353" y="3909173"/>
                </a:cubicBezTo>
                <a:cubicBezTo>
                  <a:pt x="6791201" y="3908305"/>
                  <a:pt x="6750703" y="3905217"/>
                  <a:pt x="6721393" y="3902421"/>
                </a:cubicBezTo>
                <a:cubicBezTo>
                  <a:pt x="6691983" y="3899527"/>
                  <a:pt x="6664987" y="3902034"/>
                  <a:pt x="6661225" y="3908015"/>
                </a:cubicBezTo>
                <a:cubicBezTo>
                  <a:pt x="6651391" y="3924027"/>
                  <a:pt x="6600479" y="3911101"/>
                  <a:pt x="6559983" y="3882357"/>
                </a:cubicBezTo>
                <a:cubicBezTo>
                  <a:pt x="6509843" y="3846763"/>
                  <a:pt x="6497019" y="3839433"/>
                  <a:pt x="6465201" y="3828147"/>
                </a:cubicBezTo>
                <a:cubicBezTo>
                  <a:pt x="6438491" y="3818694"/>
                  <a:pt x="6438685" y="3817729"/>
                  <a:pt x="6470021" y="3809434"/>
                </a:cubicBezTo>
                <a:lnTo>
                  <a:pt x="6502901" y="3800752"/>
                </a:lnTo>
                <a:lnTo>
                  <a:pt x="6466453" y="3761397"/>
                </a:lnTo>
                <a:cubicBezTo>
                  <a:pt x="6446397" y="3739791"/>
                  <a:pt x="6430007" y="3716062"/>
                  <a:pt x="6430007" y="3708731"/>
                </a:cubicBezTo>
                <a:cubicBezTo>
                  <a:pt x="6430007" y="3701400"/>
                  <a:pt x="6423449" y="3695419"/>
                  <a:pt x="6415351" y="3695419"/>
                </a:cubicBezTo>
                <a:cubicBezTo>
                  <a:pt x="6407251" y="3695419"/>
                  <a:pt x="6383531" y="3679214"/>
                  <a:pt x="6362607" y="3659537"/>
                </a:cubicBezTo>
                <a:cubicBezTo>
                  <a:pt x="6326933" y="3625969"/>
                  <a:pt x="6317771" y="3624136"/>
                  <a:pt x="6218939" y="3630985"/>
                </a:cubicBezTo>
                <a:cubicBezTo>
                  <a:pt x="6067655" y="3641403"/>
                  <a:pt x="6050107" y="3644489"/>
                  <a:pt x="6049913" y="3660212"/>
                </a:cubicBezTo>
                <a:cubicBezTo>
                  <a:pt x="6049817" y="3667929"/>
                  <a:pt x="6027735" y="3688571"/>
                  <a:pt x="6000739" y="3706030"/>
                </a:cubicBezTo>
                <a:cubicBezTo>
                  <a:pt x="5944909" y="3742202"/>
                  <a:pt x="5939221" y="3765352"/>
                  <a:pt x="5979815" y="3790624"/>
                </a:cubicBezTo>
                <a:cubicBezTo>
                  <a:pt x="6011247" y="3810302"/>
                  <a:pt x="6017997" y="3876666"/>
                  <a:pt x="5991289" y="3903385"/>
                </a:cubicBezTo>
                <a:cubicBezTo>
                  <a:pt x="5982129" y="3912549"/>
                  <a:pt x="5974127" y="3962707"/>
                  <a:pt x="5973355" y="4015374"/>
                </a:cubicBezTo>
                <a:cubicBezTo>
                  <a:pt x="5972101" y="4099293"/>
                  <a:pt x="5967279" y="4115594"/>
                  <a:pt x="5932761" y="4152442"/>
                </a:cubicBezTo>
                <a:lnTo>
                  <a:pt x="5893517" y="4194209"/>
                </a:lnTo>
                <a:lnTo>
                  <a:pt x="5831325" y="4171830"/>
                </a:lnTo>
                <a:cubicBezTo>
                  <a:pt x="5780319" y="4153502"/>
                  <a:pt x="5764699" y="4152635"/>
                  <a:pt x="5744547" y="4167392"/>
                </a:cubicBezTo>
                <a:cubicBezTo>
                  <a:pt x="5724491" y="4182055"/>
                  <a:pt x="5713017" y="4181765"/>
                  <a:pt x="5681775" y="4165656"/>
                </a:cubicBezTo>
                <a:cubicBezTo>
                  <a:pt x="5647449" y="4147909"/>
                  <a:pt x="5638579" y="4148873"/>
                  <a:pt x="5593453" y="4175399"/>
                </a:cubicBezTo>
                <a:cubicBezTo>
                  <a:pt x="5565973" y="4191700"/>
                  <a:pt x="5539747" y="4219577"/>
                  <a:pt x="5535311" y="4237422"/>
                </a:cubicBezTo>
                <a:cubicBezTo>
                  <a:pt x="5529527" y="4260283"/>
                  <a:pt x="5513519" y="4272340"/>
                  <a:pt x="5481025" y="4278514"/>
                </a:cubicBezTo>
                <a:cubicBezTo>
                  <a:pt x="5455667" y="4283240"/>
                  <a:pt x="5423655" y="4299542"/>
                  <a:pt x="5409963" y="4314686"/>
                </a:cubicBezTo>
                <a:cubicBezTo>
                  <a:pt x="5396271" y="4329830"/>
                  <a:pt x="5378531" y="4338222"/>
                  <a:pt x="5370623" y="4333302"/>
                </a:cubicBezTo>
                <a:cubicBezTo>
                  <a:pt x="5362621" y="4328383"/>
                  <a:pt x="5319713" y="4325682"/>
                  <a:pt x="5275167" y="4327225"/>
                </a:cubicBezTo>
                <a:cubicBezTo>
                  <a:pt x="5207863" y="4329733"/>
                  <a:pt x="5189447" y="4325007"/>
                  <a:pt x="5165631" y="4299542"/>
                </a:cubicBezTo>
                <a:cubicBezTo>
                  <a:pt x="5147023" y="4279575"/>
                  <a:pt x="5126871" y="4271472"/>
                  <a:pt x="5107971" y="4276391"/>
                </a:cubicBezTo>
                <a:cubicBezTo>
                  <a:pt x="5088399" y="4281504"/>
                  <a:pt x="5074223" y="4275234"/>
                  <a:pt x="5064485" y="4257196"/>
                </a:cubicBezTo>
                <a:cubicBezTo>
                  <a:pt x="5046551" y="4223532"/>
                  <a:pt x="4946947" y="4220253"/>
                  <a:pt x="4887359" y="4251312"/>
                </a:cubicBezTo>
                <a:cubicBezTo>
                  <a:pt x="4865279" y="4262888"/>
                  <a:pt x="4835387" y="4272340"/>
                  <a:pt x="4821117" y="4272437"/>
                </a:cubicBezTo>
                <a:cubicBezTo>
                  <a:pt x="4791613" y="4272533"/>
                  <a:pt x="4713415" y="4195076"/>
                  <a:pt x="4713415" y="4165850"/>
                </a:cubicBezTo>
                <a:cubicBezTo>
                  <a:pt x="4713415" y="4144918"/>
                  <a:pt x="4643799" y="4103634"/>
                  <a:pt x="4608507" y="4103634"/>
                </a:cubicBezTo>
                <a:cubicBezTo>
                  <a:pt x="4573699" y="4103634"/>
                  <a:pt x="4482581" y="4049617"/>
                  <a:pt x="4471879" y="4022608"/>
                </a:cubicBezTo>
                <a:cubicBezTo>
                  <a:pt x="4463971" y="4002642"/>
                  <a:pt x="4461947" y="4004184"/>
                  <a:pt x="4461177" y="4031193"/>
                </a:cubicBezTo>
                <a:cubicBezTo>
                  <a:pt x="4460597" y="4049424"/>
                  <a:pt x="4444303" y="4083184"/>
                  <a:pt x="4425019" y="4106142"/>
                </a:cubicBezTo>
                <a:cubicBezTo>
                  <a:pt x="4388377" y="4149645"/>
                  <a:pt x="4378831" y="4213597"/>
                  <a:pt x="4404963" y="4239833"/>
                </a:cubicBezTo>
                <a:cubicBezTo>
                  <a:pt x="4415761" y="4250637"/>
                  <a:pt x="4409687" y="4265395"/>
                  <a:pt x="4383653" y="4291439"/>
                </a:cubicBezTo>
                <a:cubicBezTo>
                  <a:pt x="4353955" y="4321148"/>
                  <a:pt x="4338527" y="4326357"/>
                  <a:pt x="4301599" y="4319412"/>
                </a:cubicBezTo>
                <a:cubicBezTo>
                  <a:pt x="4276625" y="4314686"/>
                  <a:pt x="4248469" y="4304750"/>
                  <a:pt x="4239213" y="4297420"/>
                </a:cubicBezTo>
                <a:cubicBezTo>
                  <a:pt x="4229861" y="4290185"/>
                  <a:pt x="4216459" y="4287677"/>
                  <a:pt x="4209419" y="4292114"/>
                </a:cubicBezTo>
                <a:cubicBezTo>
                  <a:pt x="4194859" y="4301085"/>
                  <a:pt x="4159377" y="4264141"/>
                  <a:pt x="4145781" y="4225847"/>
                </a:cubicBezTo>
                <a:cubicBezTo>
                  <a:pt x="4139031" y="4206845"/>
                  <a:pt x="4124953" y="4201443"/>
                  <a:pt x="4090917" y="4204723"/>
                </a:cubicBezTo>
                <a:cubicBezTo>
                  <a:pt x="4065751" y="4207134"/>
                  <a:pt x="4038753" y="4201540"/>
                  <a:pt x="4031039" y="4192279"/>
                </a:cubicBezTo>
                <a:cubicBezTo>
                  <a:pt x="4020241" y="4179353"/>
                  <a:pt x="3998835" y="4182248"/>
                  <a:pt x="3939536" y="4204819"/>
                </a:cubicBezTo>
                <a:cubicBezTo>
                  <a:pt x="3897014" y="4221024"/>
                  <a:pt x="3844175" y="4233564"/>
                  <a:pt x="3822191" y="4232696"/>
                </a:cubicBezTo>
                <a:cubicBezTo>
                  <a:pt x="3793457" y="4231635"/>
                  <a:pt x="3784201" y="4236747"/>
                  <a:pt x="3789600" y="4250637"/>
                </a:cubicBezTo>
                <a:cubicBezTo>
                  <a:pt x="3797989" y="4272437"/>
                  <a:pt x="3775908" y="4283722"/>
                  <a:pt x="3701567" y="4295491"/>
                </a:cubicBezTo>
                <a:cubicBezTo>
                  <a:pt x="3673798" y="4299831"/>
                  <a:pt x="3646704" y="4306101"/>
                  <a:pt x="3641401" y="4309381"/>
                </a:cubicBezTo>
                <a:cubicBezTo>
                  <a:pt x="3636097" y="4312660"/>
                  <a:pt x="3617102" y="4299735"/>
                  <a:pt x="3599168" y="4280732"/>
                </a:cubicBezTo>
                <a:cubicBezTo>
                  <a:pt x="3579595" y="4259994"/>
                  <a:pt x="3547293" y="4244463"/>
                  <a:pt x="3517885" y="4241763"/>
                </a:cubicBezTo>
                <a:cubicBezTo>
                  <a:pt x="3476423" y="4238001"/>
                  <a:pt x="3467167" y="4230477"/>
                  <a:pt x="3456079" y="4191604"/>
                </a:cubicBezTo>
                <a:cubicBezTo>
                  <a:pt x="3448847" y="4166428"/>
                  <a:pt x="3434480" y="4145786"/>
                  <a:pt x="3423970" y="4145786"/>
                </a:cubicBezTo>
                <a:cubicBezTo>
                  <a:pt x="3412110" y="4145786"/>
                  <a:pt x="3404879" y="4129678"/>
                  <a:pt x="3404879" y="4103345"/>
                </a:cubicBezTo>
                <a:cubicBezTo>
                  <a:pt x="3404879" y="4068715"/>
                  <a:pt x="3395815" y="4056561"/>
                  <a:pt x="3355511" y="4037367"/>
                </a:cubicBezTo>
                <a:cubicBezTo>
                  <a:pt x="3320317" y="4020583"/>
                  <a:pt x="3301804" y="4018171"/>
                  <a:pt x="3291005" y="4028878"/>
                </a:cubicBezTo>
                <a:cubicBezTo>
                  <a:pt x="3267189" y="4052704"/>
                  <a:pt x="3222738" y="4033412"/>
                  <a:pt x="3199887" y="3989234"/>
                </a:cubicBezTo>
                <a:cubicBezTo>
                  <a:pt x="3177902" y="3946502"/>
                  <a:pt x="3137502" y="3934059"/>
                  <a:pt x="3137502" y="3969845"/>
                </a:cubicBezTo>
                <a:cubicBezTo>
                  <a:pt x="3137502" y="3981517"/>
                  <a:pt x="3128053" y="3990970"/>
                  <a:pt x="3116482" y="3990970"/>
                </a:cubicBezTo>
                <a:cubicBezTo>
                  <a:pt x="3099897" y="3990970"/>
                  <a:pt x="3095365" y="3971678"/>
                  <a:pt x="3095365" y="3902034"/>
                </a:cubicBezTo>
                <a:cubicBezTo>
                  <a:pt x="3095365" y="3853130"/>
                  <a:pt x="3085434" y="3779628"/>
                  <a:pt x="3073285" y="3738826"/>
                </a:cubicBezTo>
                <a:cubicBezTo>
                  <a:pt x="3061136" y="3697927"/>
                  <a:pt x="3054097" y="3661562"/>
                  <a:pt x="3057761" y="3657897"/>
                </a:cubicBezTo>
                <a:cubicBezTo>
                  <a:pt x="3061329" y="3654328"/>
                  <a:pt x="3049083" y="3635036"/>
                  <a:pt x="3030570" y="3615069"/>
                </a:cubicBezTo>
                <a:cubicBezTo>
                  <a:pt x="2988819" y="3570023"/>
                  <a:pt x="2988531" y="3560570"/>
                  <a:pt x="3028449" y="3547741"/>
                </a:cubicBezTo>
                <a:cubicBezTo>
                  <a:pt x="3056026" y="3538963"/>
                  <a:pt x="3052843" y="3536165"/>
                  <a:pt x="3004633" y="3526810"/>
                </a:cubicBezTo>
                <a:cubicBezTo>
                  <a:pt x="2964618" y="3518996"/>
                  <a:pt x="2943695" y="3521311"/>
                  <a:pt x="2929906" y="3535105"/>
                </a:cubicBezTo>
                <a:cubicBezTo>
                  <a:pt x="2910719" y="3554300"/>
                  <a:pt x="2857204" y="3553529"/>
                  <a:pt x="2809187" y="3533369"/>
                </a:cubicBezTo>
                <a:cubicBezTo>
                  <a:pt x="2789034" y="3524977"/>
                  <a:pt x="2787492" y="3520057"/>
                  <a:pt x="2802148" y="3510990"/>
                </a:cubicBezTo>
                <a:cubicBezTo>
                  <a:pt x="2816803" y="3501923"/>
                  <a:pt x="2814779" y="3494882"/>
                  <a:pt x="2792699" y="3478194"/>
                </a:cubicBezTo>
                <a:cubicBezTo>
                  <a:pt x="2777271" y="3466523"/>
                  <a:pt x="2756926" y="3456780"/>
                  <a:pt x="2747573" y="3456587"/>
                </a:cubicBezTo>
                <a:cubicBezTo>
                  <a:pt x="2738124" y="3456298"/>
                  <a:pt x="2733978" y="3446556"/>
                  <a:pt x="2738509" y="3434980"/>
                </a:cubicBezTo>
                <a:cubicBezTo>
                  <a:pt x="2744391" y="3419547"/>
                  <a:pt x="2736678" y="3413856"/>
                  <a:pt x="2709872" y="3413856"/>
                </a:cubicBezTo>
                <a:cubicBezTo>
                  <a:pt x="2674871" y="3413856"/>
                  <a:pt x="2660890" y="3388680"/>
                  <a:pt x="2683356" y="3366109"/>
                </a:cubicBezTo>
                <a:cubicBezTo>
                  <a:pt x="2688949" y="3360514"/>
                  <a:pt x="2694927" y="3334181"/>
                  <a:pt x="2696663" y="3307461"/>
                </a:cubicBezTo>
                <a:cubicBezTo>
                  <a:pt x="2699169" y="3267817"/>
                  <a:pt x="2694831" y="3259039"/>
                  <a:pt x="2672461" y="3259039"/>
                </a:cubicBezTo>
                <a:cubicBezTo>
                  <a:pt x="2657419" y="3259039"/>
                  <a:pt x="2632735" y="3246692"/>
                  <a:pt x="2617693" y="3231645"/>
                </a:cubicBezTo>
                <a:cubicBezTo>
                  <a:pt x="2595806" y="3209749"/>
                  <a:pt x="2581825" y="3206662"/>
                  <a:pt x="2547885" y="3216404"/>
                </a:cubicBezTo>
                <a:cubicBezTo>
                  <a:pt x="2501505" y="3229716"/>
                  <a:pt x="2375386" y="3207337"/>
                  <a:pt x="2229983" y="3159879"/>
                </a:cubicBezTo>
                <a:cubicBezTo>
                  <a:pt x="2183604" y="3144736"/>
                  <a:pt x="2136550" y="3132389"/>
                  <a:pt x="2125558" y="3132389"/>
                </a:cubicBezTo>
                <a:cubicBezTo>
                  <a:pt x="2114566" y="3132389"/>
                  <a:pt x="2094414" y="3122260"/>
                  <a:pt x="2080722" y="3109817"/>
                </a:cubicBezTo>
                <a:cubicBezTo>
                  <a:pt x="2067030" y="3097471"/>
                  <a:pt x="2049867" y="3091104"/>
                  <a:pt x="2042636" y="3095541"/>
                </a:cubicBezTo>
                <a:cubicBezTo>
                  <a:pt x="2020941" y="3108949"/>
                  <a:pt x="2013131" y="3179943"/>
                  <a:pt x="2030775" y="3202707"/>
                </a:cubicBezTo>
                <a:cubicBezTo>
                  <a:pt x="2044853" y="3220938"/>
                  <a:pt x="2043793" y="3221324"/>
                  <a:pt x="2023255" y="3205119"/>
                </a:cubicBezTo>
                <a:cubicBezTo>
                  <a:pt x="1985747" y="3175795"/>
                  <a:pt x="1933873" y="3189300"/>
                  <a:pt x="1937825" y="3227401"/>
                </a:cubicBezTo>
                <a:cubicBezTo>
                  <a:pt x="1941683" y="3263187"/>
                  <a:pt x="1903692" y="3271289"/>
                  <a:pt x="1872548" y="3241483"/>
                </a:cubicBezTo>
                <a:cubicBezTo>
                  <a:pt x="1857603" y="3227015"/>
                  <a:pt x="1855674" y="3234153"/>
                  <a:pt x="1861941" y="3280164"/>
                </a:cubicBezTo>
                <a:cubicBezTo>
                  <a:pt x="1878912" y="3403246"/>
                  <a:pt x="1878815" y="3405850"/>
                  <a:pt x="1854325" y="3410770"/>
                </a:cubicBezTo>
                <a:cubicBezTo>
                  <a:pt x="1841115" y="3413470"/>
                  <a:pt x="1816624" y="3399869"/>
                  <a:pt x="1799943" y="3380674"/>
                </a:cubicBezTo>
                <a:cubicBezTo>
                  <a:pt x="1783165" y="3361382"/>
                  <a:pt x="1761760" y="3348553"/>
                  <a:pt x="1752214" y="3352219"/>
                </a:cubicBezTo>
                <a:cubicBezTo>
                  <a:pt x="1729844" y="3360803"/>
                  <a:pt x="1706317" y="3331480"/>
                  <a:pt x="1700146" y="3287302"/>
                </a:cubicBezTo>
                <a:cubicBezTo>
                  <a:pt x="1697157" y="3265791"/>
                  <a:pt x="1684526" y="3250261"/>
                  <a:pt x="1667363" y="3246982"/>
                </a:cubicBezTo>
                <a:cubicBezTo>
                  <a:pt x="1651936" y="3243992"/>
                  <a:pt x="1630723" y="3229234"/>
                  <a:pt x="1620117" y="3214186"/>
                </a:cubicBezTo>
                <a:cubicBezTo>
                  <a:pt x="1609317" y="3198752"/>
                  <a:pt x="1591865" y="3190264"/>
                  <a:pt x="1580198" y="3194701"/>
                </a:cubicBezTo>
                <a:cubicBezTo>
                  <a:pt x="1568724" y="3199139"/>
                  <a:pt x="1544040" y="3198849"/>
                  <a:pt x="1525334" y="3194122"/>
                </a:cubicBezTo>
                <a:cubicBezTo>
                  <a:pt x="1499397" y="3187660"/>
                  <a:pt x="1491298" y="3176181"/>
                  <a:pt x="1491298" y="3145700"/>
                </a:cubicBezTo>
                <a:cubicBezTo>
                  <a:pt x="1491298" y="3096989"/>
                  <a:pt x="1469988" y="3080687"/>
                  <a:pt x="1450415" y="3114447"/>
                </a:cubicBezTo>
                <a:cubicBezTo>
                  <a:pt x="1439423" y="3133450"/>
                  <a:pt x="1437109" y="3123322"/>
                  <a:pt x="1440676" y="3072005"/>
                </a:cubicBezTo>
                <a:cubicBezTo>
                  <a:pt x="1444533" y="3017313"/>
                  <a:pt x="1440387" y="3001976"/>
                  <a:pt x="1418595" y="2990401"/>
                </a:cubicBezTo>
                <a:cubicBezTo>
                  <a:pt x="1403940" y="2982491"/>
                  <a:pt x="1392851" y="2968409"/>
                  <a:pt x="1394008" y="2959149"/>
                </a:cubicBezTo>
                <a:cubicBezTo>
                  <a:pt x="1399215" y="2917768"/>
                  <a:pt x="1391116" y="2905614"/>
                  <a:pt x="1361129" y="2909762"/>
                </a:cubicBezTo>
                <a:cubicBezTo>
                  <a:pt x="1337505" y="2913041"/>
                  <a:pt x="1328345" y="2906289"/>
                  <a:pt x="1325067" y="2883042"/>
                </a:cubicBezTo>
                <a:cubicBezTo>
                  <a:pt x="1321113" y="2855358"/>
                  <a:pt x="1314557" y="2852754"/>
                  <a:pt x="1265286" y="2859699"/>
                </a:cubicBezTo>
                <a:cubicBezTo>
                  <a:pt x="1232792" y="2864233"/>
                  <a:pt x="1209843" y="2861629"/>
                  <a:pt x="1209843" y="2853430"/>
                </a:cubicBezTo>
                <a:cubicBezTo>
                  <a:pt x="1209843" y="2845713"/>
                  <a:pt x="1182942" y="2840794"/>
                  <a:pt x="1150062" y="2842433"/>
                </a:cubicBezTo>
                <a:cubicBezTo>
                  <a:pt x="1101176" y="2844941"/>
                  <a:pt x="1089509" y="2850922"/>
                  <a:pt x="1085941" y="2875133"/>
                </a:cubicBezTo>
                <a:cubicBezTo>
                  <a:pt x="1083531" y="2891435"/>
                  <a:pt x="1072250" y="2908315"/>
                  <a:pt x="1060775" y="2912752"/>
                </a:cubicBezTo>
                <a:cubicBezTo>
                  <a:pt x="1037827" y="2921530"/>
                  <a:pt x="1019893" y="2889698"/>
                  <a:pt x="1031174" y="2860085"/>
                </a:cubicBezTo>
                <a:cubicBezTo>
                  <a:pt x="1044866" y="2824492"/>
                  <a:pt x="1020857" y="2810216"/>
                  <a:pt x="960979" y="2818222"/>
                </a:cubicBezTo>
                <a:cubicBezTo>
                  <a:pt x="915469" y="2824395"/>
                  <a:pt x="900812" y="2833076"/>
                  <a:pt x="894545" y="2857867"/>
                </a:cubicBezTo>
                <a:cubicBezTo>
                  <a:pt x="886349" y="2890566"/>
                  <a:pt x="829942" y="2917382"/>
                  <a:pt x="829942" y="2888637"/>
                </a:cubicBezTo>
                <a:cubicBezTo>
                  <a:pt x="829942" y="2879859"/>
                  <a:pt x="819915" y="2887094"/>
                  <a:pt x="807669" y="2904649"/>
                </a:cubicBezTo>
                <a:cubicBezTo>
                  <a:pt x="790603" y="2928957"/>
                  <a:pt x="789156" y="2941111"/>
                  <a:pt x="801401" y="2955869"/>
                </a:cubicBezTo>
                <a:cubicBezTo>
                  <a:pt x="813840" y="2970916"/>
                  <a:pt x="811719" y="2978440"/>
                  <a:pt x="792049" y="2989533"/>
                </a:cubicBezTo>
                <a:cubicBezTo>
                  <a:pt x="768232" y="3002941"/>
                  <a:pt x="768618" y="3005738"/>
                  <a:pt x="799570" y="3034579"/>
                </a:cubicBezTo>
                <a:cubicBezTo>
                  <a:pt x="821940" y="3055511"/>
                  <a:pt x="829846" y="3074803"/>
                  <a:pt x="824350" y="3095348"/>
                </a:cubicBezTo>
                <a:cubicBezTo>
                  <a:pt x="819915" y="3111843"/>
                  <a:pt x="816251" y="3133257"/>
                  <a:pt x="816154" y="3142903"/>
                </a:cubicBezTo>
                <a:cubicBezTo>
                  <a:pt x="815961" y="3152549"/>
                  <a:pt x="806416" y="3160458"/>
                  <a:pt x="794845" y="3160458"/>
                </a:cubicBezTo>
                <a:cubicBezTo>
                  <a:pt x="769389" y="3160458"/>
                  <a:pt x="766593" y="3210713"/>
                  <a:pt x="791181" y="3225954"/>
                </a:cubicBezTo>
                <a:cubicBezTo>
                  <a:pt x="830328" y="3250165"/>
                  <a:pt x="736606" y="3253252"/>
                  <a:pt x="680297" y="3229619"/>
                </a:cubicBezTo>
                <a:cubicBezTo>
                  <a:pt x="629386" y="3208205"/>
                  <a:pt x="617429" y="3207530"/>
                  <a:pt x="584357" y="3224700"/>
                </a:cubicBezTo>
                <a:cubicBezTo>
                  <a:pt x="563626" y="3235503"/>
                  <a:pt x="542317" y="3243702"/>
                  <a:pt x="537014" y="3242930"/>
                </a:cubicBezTo>
                <a:cubicBezTo>
                  <a:pt x="492082" y="3236661"/>
                  <a:pt x="478004" y="3247464"/>
                  <a:pt x="480896" y="3285758"/>
                </a:cubicBezTo>
                <a:cubicBezTo>
                  <a:pt x="482632" y="3308234"/>
                  <a:pt x="475979" y="3336303"/>
                  <a:pt x="466144" y="3348167"/>
                </a:cubicBezTo>
                <a:cubicBezTo>
                  <a:pt x="451295" y="3366012"/>
                  <a:pt x="452934" y="3372186"/>
                  <a:pt x="475497" y="3384243"/>
                </a:cubicBezTo>
                <a:cubicBezTo>
                  <a:pt x="490443" y="3392249"/>
                  <a:pt x="506641" y="3394757"/>
                  <a:pt x="511559" y="3389934"/>
                </a:cubicBezTo>
                <a:cubicBezTo>
                  <a:pt x="516476" y="3385015"/>
                  <a:pt x="520430" y="3388391"/>
                  <a:pt x="520430" y="3397458"/>
                </a:cubicBezTo>
                <a:cubicBezTo>
                  <a:pt x="520430" y="3407200"/>
                  <a:pt x="497963" y="3413856"/>
                  <a:pt x="465276" y="3413856"/>
                </a:cubicBezTo>
                <a:cubicBezTo>
                  <a:pt x="405495" y="3413856"/>
                  <a:pt x="409063" y="3407972"/>
                  <a:pt x="385632" y="3544075"/>
                </a:cubicBezTo>
                <a:cubicBezTo>
                  <a:pt x="378786" y="3583913"/>
                  <a:pt x="369916" y="3596839"/>
                  <a:pt x="349088" y="3596839"/>
                </a:cubicBezTo>
                <a:cubicBezTo>
                  <a:pt x="290464" y="3596839"/>
                  <a:pt x="267130" y="3570891"/>
                  <a:pt x="267130" y="3505685"/>
                </a:cubicBezTo>
                <a:cubicBezTo>
                  <a:pt x="267130" y="3471635"/>
                  <a:pt x="260381" y="3439514"/>
                  <a:pt x="252185" y="3434402"/>
                </a:cubicBezTo>
                <a:cubicBezTo>
                  <a:pt x="243893" y="3429289"/>
                  <a:pt x="238300" y="3408358"/>
                  <a:pt x="239553" y="3387812"/>
                </a:cubicBezTo>
                <a:cubicBezTo>
                  <a:pt x="245918" y="3290388"/>
                  <a:pt x="239071" y="3266177"/>
                  <a:pt x="198767" y="3243220"/>
                </a:cubicBezTo>
                <a:cubicBezTo>
                  <a:pt x="165695" y="3224410"/>
                  <a:pt x="157306" y="3208495"/>
                  <a:pt x="150942" y="3152259"/>
                </a:cubicBezTo>
                <a:cubicBezTo>
                  <a:pt x="146796" y="3114737"/>
                  <a:pt x="136190" y="3081651"/>
                  <a:pt x="127512" y="3078758"/>
                </a:cubicBezTo>
                <a:cubicBezTo>
                  <a:pt x="106396" y="3071716"/>
                  <a:pt x="70180" y="2999854"/>
                  <a:pt x="70180" y="2964936"/>
                </a:cubicBezTo>
                <a:cubicBezTo>
                  <a:pt x="70180" y="2949503"/>
                  <a:pt x="58194" y="2928475"/>
                  <a:pt x="43548" y="2918250"/>
                </a:cubicBezTo>
                <a:cubicBezTo>
                  <a:pt x="20783" y="2902238"/>
                  <a:pt x="15692" y="2874458"/>
                  <a:pt x="8441" y="2726779"/>
                </a:cubicBezTo>
                <a:lnTo>
                  <a:pt x="0" y="2554821"/>
                </a:lnTo>
                <a:lnTo>
                  <a:pt x="0" y="2553972"/>
                </a:lnTo>
                <a:lnTo>
                  <a:pt x="33935" y="2590579"/>
                </a:lnTo>
                <a:cubicBezTo>
                  <a:pt x="63883" y="2622893"/>
                  <a:pt x="71375" y="2625111"/>
                  <a:pt x="97139" y="2609003"/>
                </a:cubicBezTo>
                <a:cubicBezTo>
                  <a:pt x="120666" y="2594244"/>
                  <a:pt x="131947" y="2594148"/>
                  <a:pt x="154606" y="2608231"/>
                </a:cubicBezTo>
                <a:cubicBezTo>
                  <a:pt x="179868" y="2624051"/>
                  <a:pt x="182761" y="2622314"/>
                  <a:pt x="182761" y="2591351"/>
                </a:cubicBezTo>
                <a:cubicBezTo>
                  <a:pt x="182761" y="2572445"/>
                  <a:pt x="189029" y="2552960"/>
                  <a:pt x="196839" y="2548234"/>
                </a:cubicBezTo>
                <a:cubicBezTo>
                  <a:pt x="204553" y="2543410"/>
                  <a:pt x="210917" y="2544665"/>
                  <a:pt x="211013" y="2550838"/>
                </a:cubicBezTo>
                <a:cubicBezTo>
                  <a:pt x="211109" y="2562316"/>
                  <a:pt x="276869" y="2597428"/>
                  <a:pt x="298081" y="2597428"/>
                </a:cubicBezTo>
                <a:cubicBezTo>
                  <a:pt x="319391" y="2597428"/>
                  <a:pt x="309363" y="2556626"/>
                  <a:pt x="284775" y="2542832"/>
                </a:cubicBezTo>
                <a:cubicBezTo>
                  <a:pt x="262984" y="2530582"/>
                  <a:pt x="262695" y="2527977"/>
                  <a:pt x="282365" y="2520453"/>
                </a:cubicBezTo>
                <a:cubicBezTo>
                  <a:pt x="310038" y="2509747"/>
                  <a:pt x="379751" y="2535115"/>
                  <a:pt x="379751" y="2555854"/>
                </a:cubicBezTo>
                <a:cubicBezTo>
                  <a:pt x="379751" y="2576399"/>
                  <a:pt x="439628" y="2557494"/>
                  <a:pt x="454284" y="2532318"/>
                </a:cubicBezTo>
                <a:cubicBezTo>
                  <a:pt x="460455" y="2521707"/>
                  <a:pt x="474726" y="2513026"/>
                  <a:pt x="485910" y="2513026"/>
                </a:cubicBezTo>
                <a:cubicBezTo>
                  <a:pt x="497192" y="2513026"/>
                  <a:pt x="506352" y="2507431"/>
                  <a:pt x="506352" y="2500583"/>
                </a:cubicBezTo>
                <a:cubicBezTo>
                  <a:pt x="506352" y="2493734"/>
                  <a:pt x="518983" y="2484860"/>
                  <a:pt x="534507" y="2480809"/>
                </a:cubicBezTo>
                <a:cubicBezTo>
                  <a:pt x="569219" y="2471645"/>
                  <a:pt x="572883" y="2399204"/>
                  <a:pt x="541546" y="2339111"/>
                </a:cubicBezTo>
                <a:cubicBezTo>
                  <a:pt x="530071" y="2317021"/>
                  <a:pt x="524286" y="2284418"/>
                  <a:pt x="528722" y="2266670"/>
                </a:cubicBezTo>
                <a:cubicBezTo>
                  <a:pt x="535568" y="2239468"/>
                  <a:pt x="530168" y="2232812"/>
                  <a:pt x="495167" y="2225096"/>
                </a:cubicBezTo>
                <a:cubicBezTo>
                  <a:pt x="459202" y="2217186"/>
                  <a:pt x="453898" y="2210145"/>
                  <a:pt x="456791" y="2173876"/>
                </a:cubicBezTo>
                <a:cubicBezTo>
                  <a:pt x="458623" y="2150726"/>
                  <a:pt x="473665" y="2119184"/>
                  <a:pt x="490249" y="2103655"/>
                </a:cubicBezTo>
                <a:cubicBezTo>
                  <a:pt x="526311" y="2070087"/>
                  <a:pt x="526889" y="2064010"/>
                  <a:pt x="498542" y="2023400"/>
                </a:cubicBezTo>
                <a:cubicBezTo>
                  <a:pt x="477811" y="1993884"/>
                  <a:pt x="478582" y="1991376"/>
                  <a:pt x="512137" y="1978547"/>
                </a:cubicBezTo>
                <a:cubicBezTo>
                  <a:pt x="533253" y="1970541"/>
                  <a:pt x="551670" y="1949513"/>
                  <a:pt x="557359" y="1927038"/>
                </a:cubicBezTo>
                <a:cubicBezTo>
                  <a:pt x="565362" y="1895014"/>
                  <a:pt x="558516" y="1881220"/>
                  <a:pt x="514259" y="1840611"/>
                </a:cubicBezTo>
                <a:lnTo>
                  <a:pt x="461516" y="1792381"/>
                </a:lnTo>
                <a:lnTo>
                  <a:pt x="500663" y="1751482"/>
                </a:lnTo>
                <a:cubicBezTo>
                  <a:pt x="546945" y="1703253"/>
                  <a:pt x="556877" y="1701324"/>
                  <a:pt x="566712" y="1738847"/>
                </a:cubicBezTo>
                <a:cubicBezTo>
                  <a:pt x="572111" y="1759489"/>
                  <a:pt x="585900" y="1767013"/>
                  <a:pt x="618394" y="1767013"/>
                </a:cubicBezTo>
                <a:cubicBezTo>
                  <a:pt x="647320" y="1767013"/>
                  <a:pt x="659469" y="1761515"/>
                  <a:pt x="653202" y="1751387"/>
                </a:cubicBezTo>
                <a:cubicBezTo>
                  <a:pt x="639703" y="1729587"/>
                  <a:pt x="674607" y="1625411"/>
                  <a:pt x="708066" y="1587792"/>
                </a:cubicBezTo>
                <a:cubicBezTo>
                  <a:pt x="723397" y="1570429"/>
                  <a:pt x="747598" y="1552585"/>
                  <a:pt x="761869" y="1548147"/>
                </a:cubicBezTo>
                <a:cubicBezTo>
                  <a:pt x="788867" y="1539563"/>
                  <a:pt x="798413" y="1479565"/>
                  <a:pt x="774982" y="1465193"/>
                </a:cubicBezTo>
                <a:cubicBezTo>
                  <a:pt x="768040" y="1460852"/>
                  <a:pt x="765437" y="1445322"/>
                  <a:pt x="769197" y="1430757"/>
                </a:cubicBezTo>
                <a:cubicBezTo>
                  <a:pt x="773054" y="1416095"/>
                  <a:pt x="769293" y="1399890"/>
                  <a:pt x="760905" y="1394778"/>
                </a:cubicBezTo>
                <a:cubicBezTo>
                  <a:pt x="738053" y="1380598"/>
                  <a:pt x="742392" y="1344716"/>
                  <a:pt x="766979" y="1344716"/>
                </a:cubicBezTo>
                <a:cubicBezTo>
                  <a:pt x="778742" y="1344716"/>
                  <a:pt x="795616" y="1328896"/>
                  <a:pt x="804391" y="1309508"/>
                </a:cubicBezTo>
                <a:cubicBezTo>
                  <a:pt x="813262" y="1290120"/>
                  <a:pt x="828882" y="1274300"/>
                  <a:pt x="839295" y="1274300"/>
                </a:cubicBezTo>
                <a:cubicBezTo>
                  <a:pt x="849612" y="1274300"/>
                  <a:pt x="858098" y="1268223"/>
                  <a:pt x="858098" y="1260700"/>
                </a:cubicBezTo>
                <a:cubicBezTo>
                  <a:pt x="858098" y="1253273"/>
                  <a:pt x="871790" y="1239865"/>
                  <a:pt x="888374" y="1230991"/>
                </a:cubicBezTo>
                <a:cubicBezTo>
                  <a:pt x="914215" y="1217197"/>
                  <a:pt x="917397" y="1218161"/>
                  <a:pt x="909972" y="1237453"/>
                </a:cubicBezTo>
                <a:cubicBezTo>
                  <a:pt x="898306" y="1267838"/>
                  <a:pt x="922122" y="1266584"/>
                  <a:pt x="945262" y="1235621"/>
                </a:cubicBezTo>
                <a:cubicBezTo>
                  <a:pt x="955387" y="1222116"/>
                  <a:pt x="994052" y="1196651"/>
                  <a:pt x="1031174" y="1179192"/>
                </a:cubicBezTo>
                <a:cubicBezTo>
                  <a:pt x="1104551" y="1144563"/>
                  <a:pt x="1139359" y="1151026"/>
                  <a:pt x="1167803" y="1204271"/>
                </a:cubicBezTo>
                <a:cubicBezTo>
                  <a:pt x="1193066" y="1251440"/>
                  <a:pt x="1210904" y="1236295"/>
                  <a:pt x="1201262" y="1175816"/>
                </a:cubicBezTo>
                <a:cubicBezTo>
                  <a:pt x="1194994" y="1136654"/>
                  <a:pt x="1197309" y="1119484"/>
                  <a:pt x="1208879" y="1119484"/>
                </a:cubicBezTo>
                <a:cubicBezTo>
                  <a:pt x="1218135" y="1119484"/>
                  <a:pt x="1221317" y="1112442"/>
                  <a:pt x="1216014" y="1103954"/>
                </a:cubicBezTo>
                <a:cubicBezTo>
                  <a:pt x="1209747" y="1093729"/>
                  <a:pt x="1215532" y="1091222"/>
                  <a:pt x="1232792" y="1096623"/>
                </a:cubicBezTo>
                <a:cubicBezTo>
                  <a:pt x="1288716" y="1114275"/>
                  <a:pt x="1413389" y="1133567"/>
                  <a:pt x="1471145" y="1133567"/>
                </a:cubicBezTo>
                <a:cubicBezTo>
                  <a:pt x="1531505" y="1133567"/>
                  <a:pt x="1584151" y="1102218"/>
                  <a:pt x="1567952" y="1075981"/>
                </a:cubicBezTo>
                <a:cubicBezTo>
                  <a:pt x="1552911" y="1051673"/>
                  <a:pt x="1576823" y="1008653"/>
                  <a:pt x="1608064" y="1003926"/>
                </a:cubicBezTo>
                <a:cubicBezTo>
                  <a:pt x="1625130" y="1001322"/>
                  <a:pt x="1637473" y="991387"/>
                  <a:pt x="1635544" y="981933"/>
                </a:cubicBezTo>
                <a:cubicBezTo>
                  <a:pt x="1633616" y="972384"/>
                  <a:pt x="1644704" y="964667"/>
                  <a:pt x="1660132" y="964667"/>
                </a:cubicBezTo>
                <a:cubicBezTo>
                  <a:pt x="1677487" y="964667"/>
                  <a:pt x="1688287" y="955215"/>
                  <a:pt x="1688383" y="940070"/>
                </a:cubicBezTo>
                <a:cubicBezTo>
                  <a:pt x="1688479" y="916341"/>
                  <a:pt x="1745079" y="880169"/>
                  <a:pt x="1782201" y="880169"/>
                </a:cubicBezTo>
                <a:cubicBezTo>
                  <a:pt x="1792132" y="880169"/>
                  <a:pt x="1811321" y="862807"/>
                  <a:pt x="1824916" y="841489"/>
                </a:cubicBezTo>
                <a:cubicBezTo>
                  <a:pt x="1859049" y="788148"/>
                  <a:pt x="1886240" y="768566"/>
                  <a:pt x="1927508" y="767795"/>
                </a:cubicBezTo>
                <a:cubicBezTo>
                  <a:pt x="1976780" y="766926"/>
                  <a:pt x="1992882" y="753133"/>
                  <a:pt x="2003874" y="702492"/>
                </a:cubicBezTo>
                <a:cubicBezTo>
                  <a:pt x="2011877" y="665355"/>
                  <a:pt x="2021326" y="657156"/>
                  <a:pt x="2064041" y="650211"/>
                </a:cubicBezTo>
                <a:cubicBezTo>
                  <a:pt x="2101164" y="644134"/>
                  <a:pt x="2124690" y="649247"/>
                  <a:pt x="2152749" y="669214"/>
                </a:cubicBezTo>
                <a:cubicBezTo>
                  <a:pt x="2173769" y="684165"/>
                  <a:pt x="2194114" y="693232"/>
                  <a:pt x="2197874" y="689374"/>
                </a:cubicBezTo>
                <a:cubicBezTo>
                  <a:pt x="2201731" y="685612"/>
                  <a:pt x="2213301" y="692557"/>
                  <a:pt x="2223523" y="705000"/>
                </a:cubicBezTo>
                <a:cubicBezTo>
                  <a:pt x="2235768" y="719758"/>
                  <a:pt x="2237311" y="730754"/>
                  <a:pt x="2227861" y="737024"/>
                </a:cubicBezTo>
                <a:cubicBezTo>
                  <a:pt x="2208963" y="749467"/>
                  <a:pt x="2193921" y="809851"/>
                  <a:pt x="2209734" y="809851"/>
                </a:cubicBezTo>
                <a:cubicBezTo>
                  <a:pt x="2216483" y="809851"/>
                  <a:pt x="2229597" y="824030"/>
                  <a:pt x="2238853" y="841393"/>
                </a:cubicBezTo>
                <a:cubicBezTo>
                  <a:pt x="2259584" y="880169"/>
                  <a:pt x="2255920" y="1174080"/>
                  <a:pt x="2234418" y="1200123"/>
                </a:cubicBezTo>
                <a:cubicBezTo>
                  <a:pt x="2226222" y="1209866"/>
                  <a:pt x="2195946" y="1225010"/>
                  <a:pt x="2167019" y="1233691"/>
                </a:cubicBezTo>
                <a:cubicBezTo>
                  <a:pt x="2123629" y="1246617"/>
                  <a:pt x="2108299" y="1245459"/>
                  <a:pt x="2080047" y="1226939"/>
                </a:cubicBezTo>
                <a:cubicBezTo>
                  <a:pt x="2028655" y="1193275"/>
                  <a:pt x="1983047" y="1050709"/>
                  <a:pt x="1983433" y="925216"/>
                </a:cubicBezTo>
                <a:cubicBezTo>
                  <a:pt x="1983625" y="884992"/>
                  <a:pt x="1959617" y="897339"/>
                  <a:pt x="1938308" y="948462"/>
                </a:cubicBezTo>
                <a:cubicBezTo>
                  <a:pt x="1918155" y="996885"/>
                  <a:pt x="1917288" y="1000647"/>
                  <a:pt x="1915167" y="1041160"/>
                </a:cubicBezTo>
                <a:cubicBezTo>
                  <a:pt x="1914009" y="1063538"/>
                  <a:pt x="1902439" y="1078682"/>
                  <a:pt x="1881708" y="1084951"/>
                </a:cubicBezTo>
                <a:cubicBezTo>
                  <a:pt x="1827327" y="1101542"/>
                  <a:pt x="1786733" y="1149097"/>
                  <a:pt x="1786733" y="1196555"/>
                </a:cubicBezTo>
                <a:cubicBezTo>
                  <a:pt x="1786733" y="1220766"/>
                  <a:pt x="1779212" y="1248160"/>
                  <a:pt x="1769859" y="1257420"/>
                </a:cubicBezTo>
                <a:cubicBezTo>
                  <a:pt x="1758771" y="1268513"/>
                  <a:pt x="1758192" y="1274300"/>
                  <a:pt x="1768220" y="1274300"/>
                </a:cubicBezTo>
                <a:cubicBezTo>
                  <a:pt x="1776609" y="1274300"/>
                  <a:pt x="1786829" y="1287033"/>
                  <a:pt x="1790879" y="1302467"/>
                </a:cubicBezTo>
                <a:cubicBezTo>
                  <a:pt x="1799075" y="1333912"/>
                  <a:pt x="1835233" y="1340086"/>
                  <a:pt x="1852782" y="1313077"/>
                </a:cubicBezTo>
                <a:cubicBezTo>
                  <a:pt x="1859049" y="1303335"/>
                  <a:pt x="1864159" y="1279702"/>
                  <a:pt x="1864159" y="1260603"/>
                </a:cubicBezTo>
                <a:cubicBezTo>
                  <a:pt x="1864159" y="1238804"/>
                  <a:pt x="1873223" y="1223852"/>
                  <a:pt x="1888361" y="1220862"/>
                </a:cubicBezTo>
                <a:cubicBezTo>
                  <a:pt x="1907742" y="1217100"/>
                  <a:pt x="1912273" y="1225685"/>
                  <a:pt x="1910827" y="1263690"/>
                </a:cubicBezTo>
                <a:cubicBezTo>
                  <a:pt x="1907260" y="1359281"/>
                  <a:pt x="1973405" y="1406739"/>
                  <a:pt x="2000789" y="1328125"/>
                </a:cubicBezTo>
                <a:cubicBezTo>
                  <a:pt x="2015541" y="1285875"/>
                  <a:pt x="2016120" y="1285683"/>
                  <a:pt x="2094125" y="1295425"/>
                </a:cubicBezTo>
                <a:cubicBezTo>
                  <a:pt x="2141564" y="1301405"/>
                  <a:pt x="2179458" y="1314427"/>
                  <a:pt x="2189775" y="1328510"/>
                </a:cubicBezTo>
                <a:cubicBezTo>
                  <a:pt x="2199417" y="1341532"/>
                  <a:pt x="2201153" y="1353783"/>
                  <a:pt x="2193728" y="1356483"/>
                </a:cubicBezTo>
                <a:cubicBezTo>
                  <a:pt x="2171647" y="1364393"/>
                  <a:pt x="2194693" y="1386965"/>
                  <a:pt x="2224776" y="1386965"/>
                </a:cubicBezTo>
                <a:cubicBezTo>
                  <a:pt x="2258620" y="1386965"/>
                  <a:pt x="2288318" y="1359956"/>
                  <a:pt x="2295453" y="1322626"/>
                </a:cubicBezTo>
                <a:cubicBezTo>
                  <a:pt x="2298345" y="1307386"/>
                  <a:pt x="2314351" y="1293496"/>
                  <a:pt x="2331900" y="1290988"/>
                </a:cubicBezTo>
                <a:cubicBezTo>
                  <a:pt x="2349063" y="1288480"/>
                  <a:pt x="2375290" y="1271021"/>
                  <a:pt x="2390139" y="1252211"/>
                </a:cubicBezTo>
                <a:cubicBezTo>
                  <a:pt x="2407205" y="1230412"/>
                  <a:pt x="2425429" y="1220958"/>
                  <a:pt x="2439603" y="1226457"/>
                </a:cubicBezTo>
                <a:cubicBezTo>
                  <a:pt x="2466023" y="1236585"/>
                  <a:pt x="2467083" y="1245459"/>
                  <a:pt x="2447895" y="1296100"/>
                </a:cubicBezTo>
                <a:cubicBezTo>
                  <a:pt x="2437000" y="1324556"/>
                  <a:pt x="2429190" y="1330054"/>
                  <a:pt x="2415498" y="1318672"/>
                </a:cubicBezTo>
                <a:cubicBezTo>
                  <a:pt x="2383775" y="1292338"/>
                  <a:pt x="2338939" y="1315296"/>
                  <a:pt x="2332189" y="1361307"/>
                </a:cubicBezTo>
                <a:cubicBezTo>
                  <a:pt x="2324090" y="1416384"/>
                  <a:pt x="2355331" y="1448891"/>
                  <a:pt x="2404602" y="1436545"/>
                </a:cubicBezTo>
                <a:cubicBezTo>
                  <a:pt x="2492539" y="1414648"/>
                  <a:pt x="2606701" y="1424584"/>
                  <a:pt x="2641702" y="1457187"/>
                </a:cubicBezTo>
                <a:cubicBezTo>
                  <a:pt x="2659251" y="1473488"/>
                  <a:pt x="2675353" y="1479372"/>
                  <a:pt x="2680367" y="1471270"/>
                </a:cubicBezTo>
                <a:cubicBezTo>
                  <a:pt x="2685092" y="1463553"/>
                  <a:pt x="2702255" y="1457283"/>
                  <a:pt x="2718454" y="1457283"/>
                </a:cubicBezTo>
                <a:cubicBezTo>
                  <a:pt x="2746898" y="1457283"/>
                  <a:pt x="2747091" y="1458248"/>
                  <a:pt x="2722697" y="1485160"/>
                </a:cubicBezTo>
                <a:cubicBezTo>
                  <a:pt x="2701581" y="1508599"/>
                  <a:pt x="2700423" y="1516702"/>
                  <a:pt x="2715947" y="1535415"/>
                </a:cubicBezTo>
                <a:cubicBezTo>
                  <a:pt x="2727228" y="1548919"/>
                  <a:pt x="2746417" y="1554610"/>
                  <a:pt x="2765219" y="1549980"/>
                </a:cubicBezTo>
                <a:cubicBezTo>
                  <a:pt x="2784599" y="1545061"/>
                  <a:pt x="2804269" y="1551523"/>
                  <a:pt x="2818732" y="1567439"/>
                </a:cubicBezTo>
                <a:cubicBezTo>
                  <a:pt x="2832906" y="1583162"/>
                  <a:pt x="2858072" y="1591554"/>
                  <a:pt x="2885167" y="1589625"/>
                </a:cubicBezTo>
                <a:cubicBezTo>
                  <a:pt x="2924507" y="1586924"/>
                  <a:pt x="2928075" y="1589914"/>
                  <a:pt x="2920650" y="1619527"/>
                </a:cubicBezTo>
                <a:cubicBezTo>
                  <a:pt x="2913611" y="1647500"/>
                  <a:pt x="2917275" y="1651937"/>
                  <a:pt x="2944659" y="1649043"/>
                </a:cubicBezTo>
                <a:cubicBezTo>
                  <a:pt x="2991134" y="1644028"/>
                  <a:pt x="3010900" y="1628497"/>
                  <a:pt x="3010900" y="1596763"/>
                </a:cubicBezTo>
                <a:cubicBezTo>
                  <a:pt x="3010900" y="1546314"/>
                  <a:pt x="3049951" y="1550848"/>
                  <a:pt x="3101922" y="1607277"/>
                </a:cubicBezTo>
                <a:cubicBezTo>
                  <a:pt x="3151194" y="1660811"/>
                  <a:pt x="3174913" y="1706147"/>
                  <a:pt x="3161125" y="1719940"/>
                </a:cubicBezTo>
                <a:cubicBezTo>
                  <a:pt x="3157172" y="1723896"/>
                  <a:pt x="3166332" y="1739425"/>
                  <a:pt x="3181373" y="1754473"/>
                </a:cubicBezTo>
                <a:cubicBezTo>
                  <a:pt x="3196415" y="1769617"/>
                  <a:pt x="3212518" y="1800773"/>
                  <a:pt x="3217146" y="1823731"/>
                </a:cubicBezTo>
                <a:cubicBezTo>
                  <a:pt x="3221678" y="1846688"/>
                  <a:pt x="3233441" y="1865497"/>
                  <a:pt x="3243083" y="1865497"/>
                </a:cubicBezTo>
                <a:cubicBezTo>
                  <a:pt x="3272106" y="1865497"/>
                  <a:pt x="3295344" y="1826721"/>
                  <a:pt x="3285316" y="1795179"/>
                </a:cubicBezTo>
                <a:cubicBezTo>
                  <a:pt x="3280109" y="1778781"/>
                  <a:pt x="3283484" y="1756499"/>
                  <a:pt x="3292837" y="1745213"/>
                </a:cubicBezTo>
                <a:cubicBezTo>
                  <a:pt x="3304793" y="1730744"/>
                  <a:pt x="3305179" y="1724764"/>
                  <a:pt x="3293994" y="1724764"/>
                </a:cubicBezTo>
                <a:cubicBezTo>
                  <a:pt x="3269213" y="1724764"/>
                  <a:pt x="3275577" y="1683383"/>
                  <a:pt x="3306432" y="1644124"/>
                </a:cubicBezTo>
                <a:cubicBezTo>
                  <a:pt x="3321859" y="1624446"/>
                  <a:pt x="3334491" y="1593387"/>
                  <a:pt x="3334491" y="1575060"/>
                </a:cubicBezTo>
                <a:cubicBezTo>
                  <a:pt x="3334491" y="1551427"/>
                  <a:pt x="3342494" y="1541781"/>
                  <a:pt x="3361971" y="1541781"/>
                </a:cubicBezTo>
                <a:cubicBezTo>
                  <a:pt x="3377013" y="1541781"/>
                  <a:pt x="3419535" y="1513230"/>
                  <a:pt x="3456367" y="1478408"/>
                </a:cubicBezTo>
                <a:cubicBezTo>
                  <a:pt x="3493297" y="1443586"/>
                  <a:pt x="3524827" y="1415131"/>
                  <a:pt x="3526563" y="1415131"/>
                </a:cubicBezTo>
                <a:cubicBezTo>
                  <a:pt x="3528298" y="1415131"/>
                  <a:pt x="3545943" y="1421304"/>
                  <a:pt x="3565806" y="1428828"/>
                </a:cubicBezTo>
                <a:cubicBezTo>
                  <a:pt x="3614499" y="1447348"/>
                  <a:pt x="3612667" y="1494709"/>
                  <a:pt x="3560889" y="1556347"/>
                </a:cubicBezTo>
                <a:cubicBezTo>
                  <a:pt x="3531191" y="1591747"/>
                  <a:pt x="3521838" y="1615090"/>
                  <a:pt x="3527045" y="1641519"/>
                </a:cubicBezTo>
                <a:cubicBezTo>
                  <a:pt x="3531384" y="1664091"/>
                  <a:pt x="3525598" y="1686469"/>
                  <a:pt x="3511713" y="1700360"/>
                </a:cubicBezTo>
                <a:cubicBezTo>
                  <a:pt x="3499372" y="1712706"/>
                  <a:pt x="3489343" y="1728332"/>
                  <a:pt x="3489343" y="1735181"/>
                </a:cubicBezTo>
                <a:cubicBezTo>
                  <a:pt x="3489343" y="1742030"/>
                  <a:pt x="3476520" y="1774151"/>
                  <a:pt x="3460899" y="1806465"/>
                </a:cubicBezTo>
                <a:cubicBezTo>
                  <a:pt x="3442965" y="1843601"/>
                  <a:pt x="3435733" y="1878326"/>
                  <a:pt x="3441229" y="1900512"/>
                </a:cubicBezTo>
                <a:cubicBezTo>
                  <a:pt x="3447593" y="1925881"/>
                  <a:pt x="3443543" y="1938131"/>
                  <a:pt x="3426669" y="1944594"/>
                </a:cubicBezTo>
                <a:cubicBezTo>
                  <a:pt x="3413749" y="1949513"/>
                  <a:pt x="3406711" y="1962535"/>
                  <a:pt x="3410857" y="1973338"/>
                </a:cubicBezTo>
                <a:cubicBezTo>
                  <a:pt x="3415485" y="1985492"/>
                  <a:pt x="3405071" y="1998225"/>
                  <a:pt x="3383473" y="2006424"/>
                </a:cubicBezTo>
                <a:cubicBezTo>
                  <a:pt x="3364285" y="2013658"/>
                  <a:pt x="3348569" y="2025716"/>
                  <a:pt x="3348569" y="2033046"/>
                </a:cubicBezTo>
                <a:cubicBezTo>
                  <a:pt x="3348569" y="2040377"/>
                  <a:pt x="3328127" y="2056679"/>
                  <a:pt x="3303057" y="2069122"/>
                </a:cubicBezTo>
                <a:cubicBezTo>
                  <a:pt x="3260729" y="2090246"/>
                  <a:pt x="3256389" y="2090150"/>
                  <a:pt x="3239805" y="2067482"/>
                </a:cubicBezTo>
                <a:cubicBezTo>
                  <a:pt x="3229970" y="2054074"/>
                  <a:pt x="3221967" y="2048287"/>
                  <a:pt x="3221967" y="2054557"/>
                </a:cubicBezTo>
                <a:cubicBezTo>
                  <a:pt x="3221967" y="2060827"/>
                  <a:pt x="3212421" y="2058126"/>
                  <a:pt x="3200851" y="2048480"/>
                </a:cubicBezTo>
                <a:cubicBezTo>
                  <a:pt x="3188123" y="2037869"/>
                  <a:pt x="3179734" y="2036712"/>
                  <a:pt x="3179734" y="2045586"/>
                </a:cubicBezTo>
                <a:cubicBezTo>
                  <a:pt x="3179734" y="2081469"/>
                  <a:pt x="3200658" y="2107320"/>
                  <a:pt x="3244723" y="2125647"/>
                </a:cubicBezTo>
                <a:cubicBezTo>
                  <a:pt x="3287437" y="2143588"/>
                  <a:pt x="3298333" y="2142816"/>
                  <a:pt x="3355511" y="2117448"/>
                </a:cubicBezTo>
                <a:cubicBezTo>
                  <a:pt x="3438240" y="2080890"/>
                  <a:pt x="3495611" y="2026584"/>
                  <a:pt x="3499179" y="1981634"/>
                </a:cubicBezTo>
                <a:cubicBezTo>
                  <a:pt x="3502939" y="1934369"/>
                  <a:pt x="3518077" y="1920961"/>
                  <a:pt x="3556549" y="1930993"/>
                </a:cubicBezTo>
                <a:cubicBezTo>
                  <a:pt x="3592515" y="1940446"/>
                  <a:pt x="3613631" y="2000058"/>
                  <a:pt x="3589622" y="2024172"/>
                </a:cubicBezTo>
                <a:cubicBezTo>
                  <a:pt x="3569952" y="2043850"/>
                  <a:pt x="3568602" y="2104812"/>
                  <a:pt x="3587790" y="2104812"/>
                </a:cubicBezTo>
                <a:cubicBezTo>
                  <a:pt x="3595503" y="2104812"/>
                  <a:pt x="3615174" y="2118123"/>
                  <a:pt x="3631373" y="2134328"/>
                </a:cubicBezTo>
                <a:lnTo>
                  <a:pt x="3660878" y="2163845"/>
                </a:lnTo>
                <a:lnTo>
                  <a:pt x="3650464" y="2130856"/>
                </a:lnTo>
                <a:cubicBezTo>
                  <a:pt x="3644679" y="2112721"/>
                  <a:pt x="3629927" y="2090536"/>
                  <a:pt x="3617585" y="2081469"/>
                </a:cubicBezTo>
                <a:cubicBezTo>
                  <a:pt x="3597239" y="2066614"/>
                  <a:pt x="3597432" y="2062659"/>
                  <a:pt x="3619609" y="2038062"/>
                </a:cubicBezTo>
                <a:cubicBezTo>
                  <a:pt x="3633108" y="2023208"/>
                  <a:pt x="3644100" y="1997357"/>
                  <a:pt x="3644100" y="1980669"/>
                </a:cubicBezTo>
                <a:cubicBezTo>
                  <a:pt x="3644100" y="1943822"/>
                  <a:pt x="3591261" y="1879677"/>
                  <a:pt x="3560599" y="1879388"/>
                </a:cubicBezTo>
                <a:cubicBezTo>
                  <a:pt x="3548450" y="1879291"/>
                  <a:pt x="3530419" y="1873986"/>
                  <a:pt x="3520391" y="1867619"/>
                </a:cubicBezTo>
                <a:cubicBezTo>
                  <a:pt x="3497733" y="1853247"/>
                  <a:pt x="3519331" y="1789102"/>
                  <a:pt x="3562238" y="1743187"/>
                </a:cubicBezTo>
                <a:cubicBezTo>
                  <a:pt x="3582969" y="1721098"/>
                  <a:pt x="3589526" y="1698913"/>
                  <a:pt x="3585476" y="1664477"/>
                </a:cubicBezTo>
                <a:cubicBezTo>
                  <a:pt x="3579883" y="1616730"/>
                  <a:pt x="3598782" y="1584030"/>
                  <a:pt x="3631855" y="1584030"/>
                </a:cubicBezTo>
                <a:cubicBezTo>
                  <a:pt x="3641207" y="1584030"/>
                  <a:pt x="3662035" y="1572937"/>
                  <a:pt x="3678137" y="1559337"/>
                </a:cubicBezTo>
                <a:cubicBezTo>
                  <a:pt x="3706678" y="1535415"/>
                  <a:pt x="3706870" y="1535415"/>
                  <a:pt x="3685561" y="1562906"/>
                </a:cubicBezTo>
                <a:cubicBezTo>
                  <a:pt x="3673509" y="1578339"/>
                  <a:pt x="3661939" y="1611521"/>
                  <a:pt x="3659817" y="1636600"/>
                </a:cubicBezTo>
                <a:cubicBezTo>
                  <a:pt x="3656731" y="1673833"/>
                  <a:pt x="3662710" y="1685215"/>
                  <a:pt x="3692311" y="1698720"/>
                </a:cubicBezTo>
                <a:cubicBezTo>
                  <a:pt x="3712174" y="1707787"/>
                  <a:pt x="3728469" y="1720519"/>
                  <a:pt x="3728469" y="1726982"/>
                </a:cubicBezTo>
                <a:cubicBezTo>
                  <a:pt x="3728469" y="1733541"/>
                  <a:pt x="3737822" y="1738847"/>
                  <a:pt x="3749200" y="1738847"/>
                </a:cubicBezTo>
                <a:cubicBezTo>
                  <a:pt x="3775715" y="1738847"/>
                  <a:pt x="3761156" y="1696501"/>
                  <a:pt x="3725866" y="1671132"/>
                </a:cubicBezTo>
                <a:cubicBezTo>
                  <a:pt x="3695011" y="1648947"/>
                  <a:pt x="3692215" y="1612196"/>
                  <a:pt x="3721430" y="1612196"/>
                </a:cubicBezTo>
                <a:cubicBezTo>
                  <a:pt x="3733097" y="1612196"/>
                  <a:pt x="3742547" y="1618466"/>
                  <a:pt x="3742547" y="1626182"/>
                </a:cubicBezTo>
                <a:cubicBezTo>
                  <a:pt x="3742547" y="1633996"/>
                  <a:pt x="3752767" y="1640266"/>
                  <a:pt x="3765302" y="1640266"/>
                </a:cubicBezTo>
                <a:cubicBezTo>
                  <a:pt x="3780826" y="1640266"/>
                  <a:pt x="3785840" y="1631681"/>
                  <a:pt x="3780923" y="1613160"/>
                </a:cubicBezTo>
                <a:cubicBezTo>
                  <a:pt x="3775812" y="1593290"/>
                  <a:pt x="3780729" y="1586538"/>
                  <a:pt x="3799435" y="1587889"/>
                </a:cubicBezTo>
                <a:cubicBezTo>
                  <a:pt x="3813513" y="1588949"/>
                  <a:pt x="3821902" y="1594834"/>
                  <a:pt x="3818141" y="1601007"/>
                </a:cubicBezTo>
                <a:cubicBezTo>
                  <a:pt x="3814381" y="1607083"/>
                  <a:pt x="3821034" y="1612196"/>
                  <a:pt x="3832893" y="1612196"/>
                </a:cubicBezTo>
                <a:cubicBezTo>
                  <a:pt x="3844850" y="1612196"/>
                  <a:pt x="3858542" y="1628015"/>
                  <a:pt x="3863459" y="1647500"/>
                </a:cubicBezTo>
                <a:cubicBezTo>
                  <a:pt x="3868859" y="1668818"/>
                  <a:pt x="3885539" y="1686083"/>
                  <a:pt x="3905981" y="1691196"/>
                </a:cubicBezTo>
                <a:cubicBezTo>
                  <a:pt x="3946864" y="1701517"/>
                  <a:pt x="3949467" y="1718879"/>
                  <a:pt x="3911381" y="1728815"/>
                </a:cubicBezTo>
                <a:cubicBezTo>
                  <a:pt x="3892193" y="1733831"/>
                  <a:pt x="3883322" y="1748010"/>
                  <a:pt x="3883322" y="1773572"/>
                </a:cubicBezTo>
                <a:cubicBezTo>
                  <a:pt x="3883322" y="1797108"/>
                  <a:pt x="3889011" y="1807333"/>
                  <a:pt x="3898750" y="1801352"/>
                </a:cubicBezTo>
                <a:cubicBezTo>
                  <a:pt x="3907909" y="1795661"/>
                  <a:pt x="3906753" y="1805307"/>
                  <a:pt x="3895761" y="1825081"/>
                </a:cubicBezTo>
                <a:cubicBezTo>
                  <a:pt x="3885636" y="1843505"/>
                  <a:pt x="3879272" y="1864822"/>
                  <a:pt x="3881779" y="1872539"/>
                </a:cubicBezTo>
                <a:cubicBezTo>
                  <a:pt x="3887082" y="1889419"/>
                  <a:pt x="3894796" y="1924723"/>
                  <a:pt x="3896243" y="1939385"/>
                </a:cubicBezTo>
                <a:cubicBezTo>
                  <a:pt x="3897881" y="1954915"/>
                  <a:pt x="3939536" y="1952310"/>
                  <a:pt x="3939536" y="1936684"/>
                </a:cubicBezTo>
                <a:cubicBezTo>
                  <a:pt x="3939536" y="1929450"/>
                  <a:pt x="3933461" y="1919707"/>
                  <a:pt x="3926037" y="1915077"/>
                </a:cubicBezTo>
                <a:cubicBezTo>
                  <a:pt x="3917359" y="1909772"/>
                  <a:pt x="3917359" y="1893953"/>
                  <a:pt x="3926037" y="1871092"/>
                </a:cubicBezTo>
                <a:cubicBezTo>
                  <a:pt x="3933461" y="1851511"/>
                  <a:pt x="3939536" y="1816496"/>
                  <a:pt x="3939536" y="1793249"/>
                </a:cubicBezTo>
                <a:cubicBezTo>
                  <a:pt x="3939536" y="1770099"/>
                  <a:pt x="3946478" y="1738171"/>
                  <a:pt x="3954963" y="1722352"/>
                </a:cubicBezTo>
                <a:cubicBezTo>
                  <a:pt x="3966052" y="1701517"/>
                  <a:pt x="3966052" y="1689363"/>
                  <a:pt x="3954963" y="1678174"/>
                </a:cubicBezTo>
                <a:cubicBezTo>
                  <a:pt x="3946478" y="1669782"/>
                  <a:pt x="3939536" y="1653673"/>
                  <a:pt x="3939536" y="1642581"/>
                </a:cubicBezTo>
                <a:cubicBezTo>
                  <a:pt x="3939536" y="1631391"/>
                  <a:pt x="3930087" y="1615283"/>
                  <a:pt x="3918612" y="1606698"/>
                </a:cubicBezTo>
                <a:cubicBezTo>
                  <a:pt x="3903571" y="1595412"/>
                  <a:pt x="3900099" y="1576506"/>
                  <a:pt x="3906174" y="1539369"/>
                </a:cubicBezTo>
                <a:lnTo>
                  <a:pt x="3914755" y="1487764"/>
                </a:lnTo>
                <a:lnTo>
                  <a:pt x="4011563" y="1490175"/>
                </a:lnTo>
                <a:cubicBezTo>
                  <a:pt x="4079829" y="1491816"/>
                  <a:pt x="4108369" y="1497796"/>
                  <a:pt x="4108369" y="1510625"/>
                </a:cubicBezTo>
                <a:cubicBezTo>
                  <a:pt x="4108369" y="1523936"/>
                  <a:pt x="4115311" y="1524997"/>
                  <a:pt x="4134693" y="1514580"/>
                </a:cubicBezTo>
                <a:cubicBezTo>
                  <a:pt x="4154651" y="1503969"/>
                  <a:pt x="4160245" y="1486896"/>
                  <a:pt x="4157833" y="1444454"/>
                </a:cubicBezTo>
                <a:cubicBezTo>
                  <a:pt x="4155713" y="1406739"/>
                  <a:pt x="4161209" y="1385904"/>
                  <a:pt x="4174611" y="1380695"/>
                </a:cubicBezTo>
                <a:cubicBezTo>
                  <a:pt x="4185603" y="1376547"/>
                  <a:pt x="4191099" y="1367384"/>
                  <a:pt x="4186761" y="1360439"/>
                </a:cubicBezTo>
                <a:cubicBezTo>
                  <a:pt x="4175671" y="1342400"/>
                  <a:pt x="4266307" y="1302467"/>
                  <a:pt x="4318471" y="1302467"/>
                </a:cubicBezTo>
                <a:cubicBezTo>
                  <a:pt x="4344699" y="1302467"/>
                  <a:pt x="4365815" y="1293881"/>
                  <a:pt x="4370637" y="1281342"/>
                </a:cubicBezTo>
                <a:cubicBezTo>
                  <a:pt x="4379699" y="1257903"/>
                  <a:pt x="4417979" y="1252211"/>
                  <a:pt x="4417979" y="1274300"/>
                </a:cubicBezTo>
                <a:cubicBezTo>
                  <a:pt x="4417979" y="1282113"/>
                  <a:pt x="4429357" y="1288383"/>
                  <a:pt x="4443241" y="1288383"/>
                </a:cubicBezTo>
                <a:cubicBezTo>
                  <a:pt x="4474771" y="1288383"/>
                  <a:pt x="4544291" y="1256938"/>
                  <a:pt x="4544483" y="1242662"/>
                </a:cubicBezTo>
                <a:cubicBezTo>
                  <a:pt x="4544581" y="1236874"/>
                  <a:pt x="4559333" y="1232051"/>
                  <a:pt x="4577363" y="1232051"/>
                </a:cubicBezTo>
                <a:cubicBezTo>
                  <a:pt x="4605325" y="1232051"/>
                  <a:pt x="4609183" y="1226264"/>
                  <a:pt x="4604169" y="1191635"/>
                </a:cubicBezTo>
                <a:cubicBezTo>
                  <a:pt x="4596647" y="1140319"/>
                  <a:pt x="4664431" y="1068168"/>
                  <a:pt x="4695769" y="1094212"/>
                </a:cubicBezTo>
                <a:cubicBezTo>
                  <a:pt x="4711197" y="1107041"/>
                  <a:pt x="4711389" y="1112153"/>
                  <a:pt x="4696541" y="1121799"/>
                </a:cubicBezTo>
                <a:cubicBezTo>
                  <a:pt x="4681885" y="1131252"/>
                  <a:pt x="4682463" y="1136364"/>
                  <a:pt x="4699337" y="1147457"/>
                </a:cubicBezTo>
                <a:cubicBezTo>
                  <a:pt x="4711003" y="1155077"/>
                  <a:pt x="4728359" y="1161347"/>
                  <a:pt x="4738099" y="1161540"/>
                </a:cubicBezTo>
                <a:cubicBezTo>
                  <a:pt x="4747741" y="1161636"/>
                  <a:pt x="4755647" y="1174369"/>
                  <a:pt x="4755647" y="1189899"/>
                </a:cubicBezTo>
                <a:cubicBezTo>
                  <a:pt x="4755647" y="1222791"/>
                  <a:pt x="4781007" y="1227614"/>
                  <a:pt x="4792769" y="1196940"/>
                </a:cubicBezTo>
                <a:cubicBezTo>
                  <a:pt x="4805303" y="1164241"/>
                  <a:pt x="4867495" y="1171958"/>
                  <a:pt x="4921107" y="1212760"/>
                </a:cubicBezTo>
                <a:cubicBezTo>
                  <a:pt x="4958325" y="1241215"/>
                  <a:pt x="4965171" y="1252694"/>
                  <a:pt x="4950515" y="1262339"/>
                </a:cubicBezTo>
                <a:cubicBezTo>
                  <a:pt x="4935087" y="1272564"/>
                  <a:pt x="4936147" y="1278352"/>
                  <a:pt x="4956107" y="1293785"/>
                </a:cubicBezTo>
                <a:cubicBezTo>
                  <a:pt x="4991495" y="1320890"/>
                  <a:pt x="4987059" y="1339989"/>
                  <a:pt x="4931617" y="1398443"/>
                </a:cubicBezTo>
                <a:cubicBezTo>
                  <a:pt x="4904619" y="1426899"/>
                  <a:pt x="4882441" y="1456801"/>
                  <a:pt x="4882441" y="1464903"/>
                </a:cubicBezTo>
                <a:cubicBezTo>
                  <a:pt x="4882345" y="1472909"/>
                  <a:pt x="4853805" y="1509660"/>
                  <a:pt x="4818995" y="1546508"/>
                </a:cubicBezTo>
                <a:cubicBezTo>
                  <a:pt x="4784091" y="1583355"/>
                  <a:pt x="4755839" y="1621167"/>
                  <a:pt x="4756129" y="1630427"/>
                </a:cubicBezTo>
                <a:cubicBezTo>
                  <a:pt x="4756323" y="1639880"/>
                  <a:pt x="4764711" y="1636504"/>
                  <a:pt x="4775221" y="1622710"/>
                </a:cubicBezTo>
                <a:cubicBezTo>
                  <a:pt x="4785537" y="1609109"/>
                  <a:pt x="4807041" y="1598113"/>
                  <a:pt x="4823047" y="1598113"/>
                </a:cubicBezTo>
                <a:cubicBezTo>
                  <a:pt x="4840209" y="1598113"/>
                  <a:pt x="4856021" y="1586056"/>
                  <a:pt x="4861517" y="1568886"/>
                </a:cubicBezTo>
                <a:cubicBezTo>
                  <a:pt x="4866917" y="1551717"/>
                  <a:pt x="4878681" y="1542842"/>
                  <a:pt x="4890155" y="1547183"/>
                </a:cubicBezTo>
                <a:cubicBezTo>
                  <a:pt x="4900859" y="1551330"/>
                  <a:pt x="4918793" y="1545446"/>
                  <a:pt x="4930073" y="1534161"/>
                </a:cubicBezTo>
                <a:cubicBezTo>
                  <a:pt x="4956783" y="1507442"/>
                  <a:pt x="5003643" y="1507827"/>
                  <a:pt x="5013961" y="1534739"/>
                </a:cubicBezTo>
                <a:cubicBezTo>
                  <a:pt x="5018491" y="1546314"/>
                  <a:pt x="5029003" y="1555864"/>
                  <a:pt x="5037487" y="1555864"/>
                </a:cubicBezTo>
                <a:cubicBezTo>
                  <a:pt x="5045875" y="1555864"/>
                  <a:pt x="5049251" y="1550173"/>
                  <a:pt x="5045007" y="1543325"/>
                </a:cubicBezTo>
                <a:cubicBezTo>
                  <a:pt x="5033631" y="1524901"/>
                  <a:pt x="5100547" y="1485449"/>
                  <a:pt x="5143069" y="1485449"/>
                </a:cubicBezTo>
                <a:cubicBezTo>
                  <a:pt x="5163221" y="1485449"/>
                  <a:pt x="5189255" y="1494999"/>
                  <a:pt x="5200825" y="1506574"/>
                </a:cubicBezTo>
                <a:cubicBezTo>
                  <a:pt x="5228113" y="1533775"/>
                  <a:pt x="5294451" y="1533582"/>
                  <a:pt x="5347579" y="1506091"/>
                </a:cubicBezTo>
                <a:cubicBezTo>
                  <a:pt x="5383159" y="1487667"/>
                  <a:pt x="5387111" y="1480337"/>
                  <a:pt x="5374287" y="1456512"/>
                </a:cubicBezTo>
                <a:cubicBezTo>
                  <a:pt x="5353653" y="1417831"/>
                  <a:pt x="5368695" y="1400469"/>
                  <a:pt x="5414785" y="1409729"/>
                </a:cubicBezTo>
                <a:cubicBezTo>
                  <a:pt x="5440625" y="1414938"/>
                  <a:pt x="5459909" y="1410115"/>
                  <a:pt x="5472059" y="1395357"/>
                </a:cubicBezTo>
                <a:cubicBezTo>
                  <a:pt x="5488643" y="1375389"/>
                  <a:pt x="5494525" y="1376065"/>
                  <a:pt x="5532033" y="1402784"/>
                </a:cubicBezTo>
                <a:cubicBezTo>
                  <a:pt x="5555945" y="1419857"/>
                  <a:pt x="5570313" y="1440596"/>
                  <a:pt x="5566069" y="1451881"/>
                </a:cubicBezTo>
                <a:cubicBezTo>
                  <a:pt x="5561731" y="1463071"/>
                  <a:pt x="5567323" y="1471366"/>
                  <a:pt x="5579183" y="1471366"/>
                </a:cubicBezTo>
                <a:cubicBezTo>
                  <a:pt x="5602903" y="1471366"/>
                  <a:pt x="5606855" y="1493552"/>
                  <a:pt x="5585547" y="1506766"/>
                </a:cubicBezTo>
                <a:cubicBezTo>
                  <a:pt x="5565009" y="1519402"/>
                  <a:pt x="5584871" y="1545157"/>
                  <a:pt x="5608303" y="1536090"/>
                </a:cubicBezTo>
                <a:cubicBezTo>
                  <a:pt x="5621127" y="1531171"/>
                  <a:pt x="5627973" y="1538405"/>
                  <a:pt x="5627973" y="1556636"/>
                </a:cubicBezTo>
                <a:cubicBezTo>
                  <a:pt x="5627973" y="1573998"/>
                  <a:pt x="5642725" y="1590686"/>
                  <a:pt x="5666735" y="1600525"/>
                </a:cubicBezTo>
                <a:cubicBezTo>
                  <a:pt x="5721501" y="1622999"/>
                  <a:pt x="5762771" y="1621456"/>
                  <a:pt x="5756599" y="1597052"/>
                </a:cubicBezTo>
                <a:cubicBezTo>
                  <a:pt x="5753803" y="1586056"/>
                  <a:pt x="5749367" y="1556250"/>
                  <a:pt x="5746763" y="1530881"/>
                </a:cubicBezTo>
                <a:cubicBezTo>
                  <a:pt x="5742715" y="1492201"/>
                  <a:pt x="5745607" y="1486896"/>
                  <a:pt x="5764409" y="1497410"/>
                </a:cubicBezTo>
                <a:cubicBezTo>
                  <a:pt x="5796711" y="1515448"/>
                  <a:pt x="5839039" y="1500497"/>
                  <a:pt x="5839039" y="1470884"/>
                </a:cubicBezTo>
                <a:cubicBezTo>
                  <a:pt x="5839039" y="1438570"/>
                  <a:pt x="5865459" y="1429503"/>
                  <a:pt x="5906245" y="1447830"/>
                </a:cubicBezTo>
                <a:cubicBezTo>
                  <a:pt x="5946743" y="1465964"/>
                  <a:pt x="5986275" y="1436834"/>
                  <a:pt x="5951563" y="1414455"/>
                </a:cubicBezTo>
                <a:cubicBezTo>
                  <a:pt x="5934111" y="1403266"/>
                  <a:pt x="5935751" y="1399601"/>
                  <a:pt x="5961205" y="1392559"/>
                </a:cubicBezTo>
                <a:cubicBezTo>
                  <a:pt x="5988685" y="1385036"/>
                  <a:pt x="5990227" y="1380212"/>
                  <a:pt x="5975573" y="1346838"/>
                </a:cubicBezTo>
                <a:cubicBezTo>
                  <a:pt x="5966603" y="1326292"/>
                  <a:pt x="5953395" y="1305360"/>
                  <a:pt x="5946355" y="1300344"/>
                </a:cubicBezTo>
                <a:cubicBezTo>
                  <a:pt x="5939221" y="1295328"/>
                  <a:pt x="5938547" y="1279509"/>
                  <a:pt x="5944813" y="1265233"/>
                </a:cubicBezTo>
                <a:cubicBezTo>
                  <a:pt x="5950983" y="1250861"/>
                  <a:pt x="5955419" y="1235427"/>
                  <a:pt x="5954649" y="1230894"/>
                </a:cubicBezTo>
                <a:cubicBezTo>
                  <a:pt x="5953781" y="1226360"/>
                  <a:pt x="5979719" y="1208998"/>
                  <a:pt x="6012213" y="1192504"/>
                </a:cubicBezTo>
                <a:cubicBezTo>
                  <a:pt x="6061291" y="1167424"/>
                  <a:pt x="6071993" y="1165881"/>
                  <a:pt x="6075755" y="1183147"/>
                </a:cubicBezTo>
                <a:cubicBezTo>
                  <a:pt x="6081347" y="1208419"/>
                  <a:pt x="6105837" y="1210927"/>
                  <a:pt x="6107767" y="1186330"/>
                </a:cubicBezTo>
                <a:cubicBezTo>
                  <a:pt x="6108537" y="1176684"/>
                  <a:pt x="6113647" y="1184594"/>
                  <a:pt x="6118951" y="1203982"/>
                </a:cubicBezTo>
                <a:cubicBezTo>
                  <a:pt x="6134185" y="1258481"/>
                  <a:pt x="6155205" y="1245556"/>
                  <a:pt x="6160027" y="1178613"/>
                </a:cubicBezTo>
                <a:cubicBezTo>
                  <a:pt x="6163595" y="1129033"/>
                  <a:pt x="6170729" y="1115722"/>
                  <a:pt x="6199655" y="1104726"/>
                </a:cubicBezTo>
                <a:cubicBezTo>
                  <a:pt x="6251337" y="1085048"/>
                  <a:pt x="6264065" y="1088135"/>
                  <a:pt x="6254615" y="1118134"/>
                </a:cubicBezTo>
                <a:cubicBezTo>
                  <a:pt x="6246709" y="1142827"/>
                  <a:pt x="6250567" y="1143888"/>
                  <a:pt x="6305237" y="1131541"/>
                </a:cubicBezTo>
                <a:cubicBezTo>
                  <a:pt x="6337731" y="1124307"/>
                  <a:pt x="6373793" y="1121896"/>
                  <a:pt x="6385363" y="1126332"/>
                </a:cubicBezTo>
                <a:cubicBezTo>
                  <a:pt x="6408407" y="1135207"/>
                  <a:pt x="6472239" y="1082636"/>
                  <a:pt x="6472239" y="1054760"/>
                </a:cubicBezTo>
                <a:cubicBezTo>
                  <a:pt x="6472239" y="1045114"/>
                  <a:pt x="6488631" y="1017720"/>
                  <a:pt x="6508687" y="993894"/>
                </a:cubicBezTo>
                <a:cubicBezTo>
                  <a:pt x="6538963" y="957915"/>
                  <a:pt x="6555259" y="950584"/>
                  <a:pt x="6605687" y="950584"/>
                </a:cubicBezTo>
                <a:cubicBezTo>
                  <a:pt x="6646473" y="950584"/>
                  <a:pt x="6668843" y="957433"/>
                  <a:pt x="6674339" y="971709"/>
                </a:cubicBezTo>
                <a:cubicBezTo>
                  <a:pt x="6691791" y="1017141"/>
                  <a:pt x="6801133" y="982416"/>
                  <a:pt x="6795059" y="933318"/>
                </a:cubicBezTo>
                <a:cubicBezTo>
                  <a:pt x="6790237" y="894831"/>
                  <a:pt x="6815403" y="849302"/>
                  <a:pt x="6848283" y="836763"/>
                </a:cubicBezTo>
                <a:cubicBezTo>
                  <a:pt x="6867279" y="829528"/>
                  <a:pt x="6890129" y="804353"/>
                  <a:pt x="6899001" y="780817"/>
                </a:cubicBezTo>
                <a:cubicBezTo>
                  <a:pt x="6910475" y="750335"/>
                  <a:pt x="6922335" y="739822"/>
                  <a:pt x="6939883" y="744355"/>
                </a:cubicBezTo>
                <a:cubicBezTo>
                  <a:pt x="6953575" y="747924"/>
                  <a:pt x="6968521" y="744548"/>
                  <a:pt x="6973341" y="736928"/>
                </a:cubicBezTo>
                <a:cubicBezTo>
                  <a:pt x="6978067" y="729211"/>
                  <a:pt x="6993687" y="725932"/>
                  <a:pt x="7007957" y="729693"/>
                </a:cubicBezTo>
                <a:cubicBezTo>
                  <a:pt x="7022323" y="733455"/>
                  <a:pt x="7041319" y="727668"/>
                  <a:pt x="7050287" y="716864"/>
                </a:cubicBezTo>
                <a:cubicBezTo>
                  <a:pt x="7073619" y="688795"/>
                  <a:pt x="7042091" y="654938"/>
                  <a:pt x="6992627" y="654938"/>
                </a:cubicBezTo>
                <a:cubicBezTo>
                  <a:pt x="6937183" y="654938"/>
                  <a:pt x="6931303" y="621370"/>
                  <a:pt x="6978067" y="571211"/>
                </a:cubicBezTo>
                <a:cubicBezTo>
                  <a:pt x="7000147" y="547676"/>
                  <a:pt x="7015285" y="528287"/>
                  <a:pt x="7011813" y="528287"/>
                </a:cubicBezTo>
                <a:cubicBezTo>
                  <a:pt x="7008247" y="528287"/>
                  <a:pt x="7016731" y="507934"/>
                  <a:pt x="7030713" y="483144"/>
                </a:cubicBezTo>
                <a:cubicBezTo>
                  <a:pt x="7069281" y="414658"/>
                  <a:pt x="7123759" y="371349"/>
                  <a:pt x="7253157" y="306142"/>
                </a:cubicBezTo>
                <a:cubicBezTo>
                  <a:pt x="7276395" y="294470"/>
                  <a:pt x="7305995" y="275661"/>
                  <a:pt x="7319109" y="264472"/>
                </a:cubicBezTo>
                <a:cubicBezTo>
                  <a:pt x="7332127" y="253186"/>
                  <a:pt x="7348903" y="247785"/>
                  <a:pt x="7356327" y="252318"/>
                </a:cubicBezTo>
                <a:cubicBezTo>
                  <a:pt x="7363751" y="256948"/>
                  <a:pt x="7373683" y="250582"/>
                  <a:pt x="7378409" y="238235"/>
                </a:cubicBezTo>
                <a:cubicBezTo>
                  <a:pt x="7383711" y="224538"/>
                  <a:pt x="7395861" y="219136"/>
                  <a:pt x="7409649" y="224345"/>
                </a:cubicBezTo>
                <a:cubicBezTo>
                  <a:pt x="7426329" y="230808"/>
                  <a:pt x="7429897" y="227046"/>
                  <a:pt x="7423243" y="209780"/>
                </a:cubicBezTo>
                <a:cubicBezTo>
                  <a:pt x="7415337" y="189234"/>
                  <a:pt x="7424305" y="187401"/>
                  <a:pt x="7499031" y="194153"/>
                </a:cubicBezTo>
                <a:cubicBezTo>
                  <a:pt x="7566141" y="200327"/>
                  <a:pt x="7583787" y="197723"/>
                  <a:pt x="7583787" y="182096"/>
                </a:cubicBezTo>
                <a:cubicBezTo>
                  <a:pt x="7583787" y="170425"/>
                  <a:pt x="7569419" y="162322"/>
                  <a:pt x="7548591" y="162322"/>
                </a:cubicBezTo>
                <a:cubicBezTo>
                  <a:pt x="7507805" y="162322"/>
                  <a:pt x="7505107" y="154605"/>
                  <a:pt x="7535383" y="124317"/>
                </a:cubicBezTo>
                <a:cubicBezTo>
                  <a:pt x="7547435" y="112260"/>
                  <a:pt x="7554087" y="94029"/>
                  <a:pt x="7550135" y="83804"/>
                </a:cubicBezTo>
                <a:cubicBezTo>
                  <a:pt x="7546085" y="73097"/>
                  <a:pt x="7556209" y="61137"/>
                  <a:pt x="7573951" y="55638"/>
                </a:cubicBezTo>
                <a:cubicBezTo>
                  <a:pt x="7591019" y="50333"/>
                  <a:pt x="7622355" y="33742"/>
                  <a:pt x="7643567" y="18791"/>
                </a:cubicBezTo>
                <a:cubicBezTo>
                  <a:pt x="7663913" y="4467"/>
                  <a:pt x="7673723" y="-3009"/>
                  <a:pt x="7679087" y="1139"/>
                </a:cubicBezTo>
                <a:close/>
              </a:path>
            </a:pathLst>
          </a:cu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0AE29F7-3A60-CD7C-4DBD-EA16F9FA5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364" y="2227956"/>
            <a:ext cx="3027600" cy="387222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lang="en-US" sz="1800" dirty="0"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marL="0" lvl="0" algn="ctr" defTabSz="457200">
              <a:lnSpc>
                <a:spcPct val="115000"/>
              </a:lnSpc>
              <a:spcAft>
                <a:spcPts val="1000"/>
              </a:spcAft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2E356D5-7C88-2B9F-EC55-F188A8DF6F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086" y="566905"/>
            <a:ext cx="6573080" cy="1569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lang="en-US" sz="4800" b="1" kern="1200" dirty="0">
                <a:solidFill>
                  <a:schemeClr val="tx1"/>
                </a:solidFill>
                <a:effectLst/>
                <a:latin typeface="Bitter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83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а и шриф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2DEA37-6E3E-1645-FCA1-1F6DA7B50B56}"/>
              </a:ext>
            </a:extLst>
          </p:cNvPr>
          <p:cNvSpPr/>
          <p:nvPr userDrawn="1"/>
        </p:nvSpPr>
        <p:spPr>
          <a:xfrm>
            <a:off x="482007" y="1448900"/>
            <a:ext cx="1094705" cy="1094705"/>
          </a:xfrm>
          <a:prstGeom prst="rect">
            <a:avLst/>
          </a:prstGeom>
          <a:solidFill>
            <a:srgbClr val="CCA7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yriad Pro" panose="020B0503030403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AFE964-257D-651D-E5C3-BABF708DFBD6}"/>
              </a:ext>
            </a:extLst>
          </p:cNvPr>
          <p:cNvSpPr/>
          <p:nvPr userDrawn="1"/>
        </p:nvSpPr>
        <p:spPr>
          <a:xfrm>
            <a:off x="3370394" y="1448899"/>
            <a:ext cx="1094705" cy="1094705"/>
          </a:xfrm>
          <a:prstGeom prst="rect">
            <a:avLst/>
          </a:prstGeom>
          <a:solidFill>
            <a:srgbClr val="302D2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yriad Pro" panose="020B0503030403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CBA528-3B99-A750-61CB-6D23A9BE542F}"/>
              </a:ext>
            </a:extLst>
          </p:cNvPr>
          <p:cNvSpPr/>
          <p:nvPr userDrawn="1"/>
        </p:nvSpPr>
        <p:spPr>
          <a:xfrm>
            <a:off x="1927957" y="1448899"/>
            <a:ext cx="1094705" cy="10947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yriad Pro" panose="020B0503030403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4E39D1-3907-7E25-24D3-C44F194559FE}"/>
              </a:ext>
            </a:extLst>
          </p:cNvPr>
          <p:cNvSpPr/>
          <p:nvPr userDrawn="1"/>
        </p:nvSpPr>
        <p:spPr>
          <a:xfrm>
            <a:off x="4748435" y="1448899"/>
            <a:ext cx="1094705" cy="1094705"/>
          </a:xfrm>
          <a:prstGeom prst="rect">
            <a:avLst/>
          </a:prstGeom>
          <a:solidFill>
            <a:srgbClr val="F6F3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yriad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1CE81-98D5-3C7F-59FA-70F993E53DEA}"/>
              </a:ext>
            </a:extLst>
          </p:cNvPr>
          <p:cNvSpPr txBox="1"/>
          <p:nvPr userDrawn="1"/>
        </p:nvSpPr>
        <p:spPr>
          <a:xfrm>
            <a:off x="4832590" y="2745096"/>
            <a:ext cx="1382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#f6f3ec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Red: 246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Green: 243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Blue: 236</a:t>
            </a:r>
            <a:endParaRPr lang="ru-RU" sz="17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5A1A7-E210-CBD3-10EB-DB9D851266D3}"/>
              </a:ext>
            </a:extLst>
          </p:cNvPr>
          <p:cNvSpPr txBox="1"/>
          <p:nvPr userDrawn="1"/>
        </p:nvSpPr>
        <p:spPr>
          <a:xfrm>
            <a:off x="6299143" y="2745096"/>
            <a:ext cx="1382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#e9deca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Red: 233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Green: 222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Blue: 202</a:t>
            </a:r>
            <a:endParaRPr lang="ru-RU" sz="17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D94D4F-2C40-ACF2-AF2E-2082A6ABFDDF}"/>
              </a:ext>
            </a:extLst>
          </p:cNvPr>
          <p:cNvSpPr/>
          <p:nvPr userDrawn="1"/>
        </p:nvSpPr>
        <p:spPr>
          <a:xfrm>
            <a:off x="6299143" y="1448899"/>
            <a:ext cx="1094705" cy="1094705"/>
          </a:xfrm>
          <a:prstGeom prst="rect">
            <a:avLst/>
          </a:prstGeom>
          <a:solidFill>
            <a:srgbClr val="E9DEC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yriad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BF596-8E5F-AC5A-27F4-60AEC225332F}"/>
              </a:ext>
            </a:extLst>
          </p:cNvPr>
          <p:cNvSpPr txBox="1"/>
          <p:nvPr userDrawn="1"/>
        </p:nvSpPr>
        <p:spPr>
          <a:xfrm>
            <a:off x="432925" y="2745096"/>
            <a:ext cx="1382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#cca76c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Red: 204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Green: 167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Blue: 108</a:t>
            </a:r>
            <a:endParaRPr lang="ru-RU" sz="17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0F0B22-D1AA-3F86-791C-3F4F7880915B}"/>
              </a:ext>
            </a:extLst>
          </p:cNvPr>
          <p:cNvSpPr txBox="1"/>
          <p:nvPr userDrawn="1"/>
        </p:nvSpPr>
        <p:spPr>
          <a:xfrm>
            <a:off x="3366035" y="2745096"/>
            <a:ext cx="1382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#302d29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Red: 48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Green: 45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Blue: 41</a:t>
            </a:r>
            <a:endParaRPr lang="ru-RU" sz="17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CC3D48-C642-7B8E-7817-817588223184}"/>
              </a:ext>
            </a:extLst>
          </p:cNvPr>
          <p:cNvSpPr txBox="1"/>
          <p:nvPr userDrawn="1"/>
        </p:nvSpPr>
        <p:spPr>
          <a:xfrm>
            <a:off x="1899480" y="2745096"/>
            <a:ext cx="1382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#</a:t>
            </a:r>
            <a:r>
              <a:rPr lang="en" sz="1700" u="none" strike="noStrike" dirty="0" err="1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ffffff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Red: 255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Green: 255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Blue: 255</a:t>
            </a:r>
            <a:endParaRPr lang="ru-RU" sz="17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F0A8AF-C5A9-8728-EDD3-0D2F00E3A307}"/>
              </a:ext>
            </a:extLst>
          </p:cNvPr>
          <p:cNvSpPr txBox="1"/>
          <p:nvPr userDrawn="1"/>
        </p:nvSpPr>
        <p:spPr>
          <a:xfrm>
            <a:off x="432925" y="424292"/>
            <a:ext cx="8595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Bitter Medium" pitchFamily="2" charset="0"/>
                <a:cs typeface="Aharoni" panose="02010803020104030203" pitchFamily="2" charset="-79"/>
              </a:rPr>
              <a:t>ЦВЕТОВАЯ ПАЛИТРА И ШРИФТЫ</a:t>
            </a:r>
          </a:p>
        </p:txBody>
      </p:sp>
      <p:graphicFrame>
        <p:nvGraphicFramePr>
          <p:cNvPr id="17" name="Таблица 11">
            <a:extLst>
              <a:ext uri="{FF2B5EF4-FFF2-40B4-BE49-F238E27FC236}">
                <a16:creationId xmlns:a16="http://schemas.microsoft.com/office/drawing/2014/main" id="{7DF2F3FD-4C1F-4E4C-B6F0-12CEB8B7EA7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29121348"/>
              </p:ext>
            </p:extLst>
          </p:nvPr>
        </p:nvGraphicFramePr>
        <p:xfrm>
          <a:off x="581980" y="4385257"/>
          <a:ext cx="7661906" cy="133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953">
                  <a:extLst>
                    <a:ext uri="{9D8B030D-6E8A-4147-A177-3AD203B41FA5}">
                      <a16:colId xmlns:a16="http://schemas.microsoft.com/office/drawing/2014/main" val="521551900"/>
                    </a:ext>
                  </a:extLst>
                </a:gridCol>
                <a:gridCol w="3830953">
                  <a:extLst>
                    <a:ext uri="{9D8B030D-6E8A-4147-A177-3AD203B41FA5}">
                      <a16:colId xmlns:a16="http://schemas.microsoft.com/office/drawing/2014/main" val="3007031944"/>
                    </a:ext>
                  </a:extLst>
                </a:gridCol>
              </a:tblGrid>
              <a:tr h="4834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Bitter Medium" pitchFamily="2" charset="0"/>
                          <a:ea typeface="+mn-ea"/>
                          <a:cs typeface="Aharoni" panose="02010803020104030203" pitchFamily="2" charset="-79"/>
                        </a:rPr>
                        <a:t>Заголовки слайдов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" sz="1800" b="0" i="0" kern="1200" dirty="0">
                          <a:solidFill>
                            <a:schemeClr val="tx1"/>
                          </a:solidFill>
                          <a:latin typeface="Bitter Medium" pitchFamily="2" charset="0"/>
                          <a:ea typeface="+mn-ea"/>
                          <a:cs typeface="Aharoni" panose="02010803020104030203" pitchFamily="2" charset="-79"/>
                        </a:rPr>
                        <a:t>Bitter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Bitter Medium" pitchFamily="2" charset="0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Bitter Medium" pitchFamily="2" charset="0"/>
                          <a:ea typeface="+mn-ea"/>
                          <a:cs typeface="Aharoni" panose="02010803020104030203" pitchFamily="2" charset="-79"/>
                        </a:rPr>
                        <a:t>Medium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Bitter Medium" pitchFamily="2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814478"/>
                  </a:ext>
                </a:extLst>
              </a:tr>
              <a:tr h="4834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SF Pro Text Light" pitchFamily="2" charset="0"/>
                          <a:ea typeface="SF Pro Text Light" pitchFamily="2" charset="0"/>
                          <a:cs typeface="Aharoni" panose="02010803020104030203" pitchFamily="2" charset="-79"/>
                        </a:rPr>
                        <a:t>Основной текст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" sz="1800" b="0" i="0" kern="1200" dirty="0">
                          <a:solidFill>
                            <a:schemeClr val="tx1"/>
                          </a:solidFill>
                          <a:latin typeface="SF Pro Text Light" pitchFamily="2" charset="0"/>
                          <a:ea typeface="SF Pro Text Light" pitchFamily="2" charset="0"/>
                          <a:cs typeface="Aharoni" panose="02010803020104030203" pitchFamily="2" charset="-79"/>
                        </a:rPr>
                        <a:t>SF Pro Text Light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SF Pro Text Light" pitchFamily="2" charset="0"/>
                        <a:ea typeface="SF Pro Text Light" pitchFamily="2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957027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SF Pro Text" pitchFamily="2" charset="0"/>
                          <a:ea typeface="SF Pro Text" pitchFamily="2" charset="0"/>
                          <a:cs typeface="Aharoni" panose="02010803020104030203" pitchFamily="2" charset="-79"/>
                        </a:rPr>
                        <a:t>Выделение основного текста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1" i="0" kern="1200" dirty="0">
                          <a:solidFill>
                            <a:schemeClr val="tx1"/>
                          </a:solidFill>
                          <a:latin typeface="SF Pro Text" pitchFamily="2" charset="0"/>
                          <a:ea typeface="SF Pro Text" pitchFamily="2" charset="0"/>
                          <a:cs typeface="Aharoni" panose="02010803020104030203" pitchFamily="2" charset="-79"/>
                        </a:rPr>
                        <a:t>SF Pro Text Bold </a:t>
                      </a:r>
                      <a:endParaRPr lang="ru-RU" sz="1800" b="1" i="0" kern="1200" dirty="0">
                        <a:solidFill>
                          <a:schemeClr val="tx1"/>
                        </a:solidFill>
                        <a:latin typeface="SF Pro Text" pitchFamily="2" charset="0"/>
                        <a:ea typeface="SF Pro Text" pitchFamily="2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319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779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203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Рисунок 128">
            <a:extLst>
              <a:ext uri="{FF2B5EF4-FFF2-40B4-BE49-F238E27FC236}">
                <a16:creationId xmlns:a16="http://schemas.microsoft.com/office/drawing/2014/main" id="{3C729948-3E02-5522-C075-BDDDE628B2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8021 w 12192000"/>
              <a:gd name="connsiteY0" fmla="*/ 4550860 h 6858000"/>
              <a:gd name="connsiteX1" fmla="*/ 7255468 w 12192000"/>
              <a:gd name="connsiteY1" fmla="*/ 4592432 h 6858000"/>
              <a:gd name="connsiteX2" fmla="*/ 7272213 w 12192000"/>
              <a:gd name="connsiteY2" fmla="*/ 4612321 h 6858000"/>
              <a:gd name="connsiteX3" fmla="*/ 7274692 w 12192000"/>
              <a:gd name="connsiteY3" fmla="*/ 4554020 h 6858000"/>
              <a:gd name="connsiteX4" fmla="*/ 7268021 w 12192000"/>
              <a:gd name="connsiteY4" fmla="*/ 4550860 h 6858000"/>
              <a:gd name="connsiteX5" fmla="*/ 8200735 w 12192000"/>
              <a:gd name="connsiteY5" fmla="*/ 4392837 h 6858000"/>
              <a:gd name="connsiteX6" fmla="*/ 8175825 w 12192000"/>
              <a:gd name="connsiteY6" fmla="*/ 4396311 h 6858000"/>
              <a:gd name="connsiteX7" fmla="*/ 8114458 w 12192000"/>
              <a:gd name="connsiteY7" fmla="*/ 4535134 h 6858000"/>
              <a:gd name="connsiteX8" fmla="*/ 8195544 w 12192000"/>
              <a:gd name="connsiteY8" fmla="*/ 4494053 h 6858000"/>
              <a:gd name="connsiteX9" fmla="*/ 8200735 w 12192000"/>
              <a:gd name="connsiteY9" fmla="*/ 4392837 h 6858000"/>
              <a:gd name="connsiteX10" fmla="*/ 8382590 w 12192000"/>
              <a:gd name="connsiteY10" fmla="*/ 3906069 h 6858000"/>
              <a:gd name="connsiteX11" fmla="*/ 8348211 w 12192000"/>
              <a:gd name="connsiteY11" fmla="*/ 3950102 h 6858000"/>
              <a:gd name="connsiteX12" fmla="*/ 8297160 w 12192000"/>
              <a:gd name="connsiteY12" fmla="*/ 4010116 h 6858000"/>
              <a:gd name="connsiteX13" fmla="*/ 8244697 w 12192000"/>
              <a:gd name="connsiteY13" fmla="*/ 4333839 h 6858000"/>
              <a:gd name="connsiteX14" fmla="*/ 8312704 w 12192000"/>
              <a:gd name="connsiteY14" fmla="*/ 4217814 h 6858000"/>
              <a:gd name="connsiteX15" fmla="*/ 8353752 w 12192000"/>
              <a:gd name="connsiteY15" fmla="*/ 4066554 h 6858000"/>
              <a:gd name="connsiteX16" fmla="*/ 8382590 w 12192000"/>
              <a:gd name="connsiteY16" fmla="*/ 3906069 h 6858000"/>
              <a:gd name="connsiteX17" fmla="*/ 8510494 w 12192000"/>
              <a:gd name="connsiteY17" fmla="*/ 3622911 h 6858000"/>
              <a:gd name="connsiteX18" fmla="*/ 8498251 w 12192000"/>
              <a:gd name="connsiteY18" fmla="*/ 3625298 h 6858000"/>
              <a:gd name="connsiteX19" fmla="*/ 8460242 w 12192000"/>
              <a:gd name="connsiteY19" fmla="*/ 3738648 h 6858000"/>
              <a:gd name="connsiteX20" fmla="*/ 8485252 w 12192000"/>
              <a:gd name="connsiteY20" fmla="*/ 3777073 h 6858000"/>
              <a:gd name="connsiteX21" fmla="*/ 8510494 w 12192000"/>
              <a:gd name="connsiteY21" fmla="*/ 3622911 h 6858000"/>
              <a:gd name="connsiteX22" fmla="*/ 8607134 w 12192000"/>
              <a:gd name="connsiteY22" fmla="*/ 3235549 h 6858000"/>
              <a:gd name="connsiteX23" fmla="*/ 8593729 w 12192000"/>
              <a:gd name="connsiteY23" fmla="*/ 3281559 h 6858000"/>
              <a:gd name="connsiteX24" fmla="*/ 8605885 w 12192000"/>
              <a:gd name="connsiteY24" fmla="*/ 3320770 h 6858000"/>
              <a:gd name="connsiteX25" fmla="*/ 8612394 w 12192000"/>
              <a:gd name="connsiteY25" fmla="*/ 3244778 h 6858000"/>
              <a:gd name="connsiteX26" fmla="*/ 8607134 w 12192000"/>
              <a:gd name="connsiteY26" fmla="*/ 3235549 h 6858000"/>
              <a:gd name="connsiteX27" fmla="*/ 5596252 w 12192000"/>
              <a:gd name="connsiteY27" fmla="*/ 2841113 h 6858000"/>
              <a:gd name="connsiteX28" fmla="*/ 5580329 w 12192000"/>
              <a:gd name="connsiteY28" fmla="*/ 2870370 h 6858000"/>
              <a:gd name="connsiteX29" fmla="*/ 5609777 w 12192000"/>
              <a:gd name="connsiteY29" fmla="*/ 2903511 h 6858000"/>
              <a:gd name="connsiteX30" fmla="*/ 5625699 w 12192000"/>
              <a:gd name="connsiteY30" fmla="*/ 2874255 h 6858000"/>
              <a:gd name="connsiteX31" fmla="*/ 5596252 w 12192000"/>
              <a:gd name="connsiteY31" fmla="*/ 2841113 h 6858000"/>
              <a:gd name="connsiteX32" fmla="*/ 8525303 w 12192000"/>
              <a:gd name="connsiteY32" fmla="*/ 2679192 h 6858000"/>
              <a:gd name="connsiteX33" fmla="*/ 8528733 w 12192000"/>
              <a:gd name="connsiteY33" fmla="*/ 2723580 h 6858000"/>
              <a:gd name="connsiteX34" fmla="*/ 8579412 w 12192000"/>
              <a:gd name="connsiteY34" fmla="*/ 2741344 h 6858000"/>
              <a:gd name="connsiteX35" fmla="*/ 8574470 w 12192000"/>
              <a:gd name="connsiteY35" fmla="*/ 2696249 h 6858000"/>
              <a:gd name="connsiteX36" fmla="*/ 8525303 w 12192000"/>
              <a:gd name="connsiteY36" fmla="*/ 2679192 h 6858000"/>
              <a:gd name="connsiteX37" fmla="*/ 6332826 w 12192000"/>
              <a:gd name="connsiteY37" fmla="*/ 2571001 h 6858000"/>
              <a:gd name="connsiteX38" fmla="*/ 6281376 w 12192000"/>
              <a:gd name="connsiteY38" fmla="*/ 2605970 h 6858000"/>
              <a:gd name="connsiteX39" fmla="*/ 6314386 w 12192000"/>
              <a:gd name="connsiteY39" fmla="*/ 2666051 h 6858000"/>
              <a:gd name="connsiteX40" fmla="*/ 6354898 w 12192000"/>
              <a:gd name="connsiteY40" fmla="*/ 2878407 h 6858000"/>
              <a:gd name="connsiteX41" fmla="*/ 6361472 w 12192000"/>
              <a:gd name="connsiteY41" fmla="*/ 2960761 h 6858000"/>
              <a:gd name="connsiteX42" fmla="*/ 6404549 w 12192000"/>
              <a:gd name="connsiteY42" fmla="*/ 3069732 h 6858000"/>
              <a:gd name="connsiteX43" fmla="*/ 6442660 w 12192000"/>
              <a:gd name="connsiteY43" fmla="*/ 3158355 h 6858000"/>
              <a:gd name="connsiteX44" fmla="*/ 6482710 w 12192000"/>
              <a:gd name="connsiteY44" fmla="*/ 3226799 h 6858000"/>
              <a:gd name="connsiteX45" fmla="*/ 6653781 w 12192000"/>
              <a:gd name="connsiteY45" fmla="*/ 3390773 h 6858000"/>
              <a:gd name="connsiteX46" fmla="*/ 6748970 w 12192000"/>
              <a:gd name="connsiteY46" fmla="*/ 3498335 h 6858000"/>
              <a:gd name="connsiteX47" fmla="*/ 6873443 w 12192000"/>
              <a:gd name="connsiteY47" fmla="*/ 3746194 h 6858000"/>
              <a:gd name="connsiteX48" fmla="*/ 6996060 w 12192000"/>
              <a:gd name="connsiteY48" fmla="*/ 3993684 h 6858000"/>
              <a:gd name="connsiteX49" fmla="*/ 7124747 w 12192000"/>
              <a:gd name="connsiteY49" fmla="*/ 4167871 h 6858000"/>
              <a:gd name="connsiteX50" fmla="*/ 7218628 w 12192000"/>
              <a:gd name="connsiteY50" fmla="*/ 4278467 h 6858000"/>
              <a:gd name="connsiteX51" fmla="*/ 7321712 w 12192000"/>
              <a:gd name="connsiteY51" fmla="*/ 4519039 h 6858000"/>
              <a:gd name="connsiteX52" fmla="*/ 7328616 w 12192000"/>
              <a:gd name="connsiteY52" fmla="*/ 4563254 h 6858000"/>
              <a:gd name="connsiteX53" fmla="*/ 7383706 w 12192000"/>
              <a:gd name="connsiteY53" fmla="*/ 4705760 h 6858000"/>
              <a:gd name="connsiteX54" fmla="*/ 7489937 w 12192000"/>
              <a:gd name="connsiteY54" fmla="*/ 4721151 h 6858000"/>
              <a:gd name="connsiteX55" fmla="*/ 7629148 w 12192000"/>
              <a:gd name="connsiteY55" fmla="*/ 4576619 h 6858000"/>
              <a:gd name="connsiteX56" fmla="*/ 7623554 w 12192000"/>
              <a:gd name="connsiteY56" fmla="*/ 4602775 h 6858000"/>
              <a:gd name="connsiteX57" fmla="*/ 7606127 w 12192000"/>
              <a:gd name="connsiteY57" fmla="*/ 4644696 h 6858000"/>
              <a:gd name="connsiteX58" fmla="*/ 7672235 w 12192000"/>
              <a:gd name="connsiteY58" fmla="*/ 4643858 h 6858000"/>
              <a:gd name="connsiteX59" fmla="*/ 7601285 w 12192000"/>
              <a:gd name="connsiteY59" fmla="*/ 4466225 h 6858000"/>
              <a:gd name="connsiteX60" fmla="*/ 7494920 w 12192000"/>
              <a:gd name="connsiteY60" fmla="*/ 4427964 h 6858000"/>
              <a:gd name="connsiteX61" fmla="*/ 7388959 w 12192000"/>
              <a:gd name="connsiteY61" fmla="*/ 4372750 h 6858000"/>
              <a:gd name="connsiteX62" fmla="*/ 7196083 w 12192000"/>
              <a:gd name="connsiteY62" fmla="*/ 4008088 h 6858000"/>
              <a:gd name="connsiteX63" fmla="*/ 7344205 w 12192000"/>
              <a:gd name="connsiteY63" fmla="*/ 3783996 h 6858000"/>
              <a:gd name="connsiteX64" fmla="*/ 7489686 w 12192000"/>
              <a:gd name="connsiteY64" fmla="*/ 3793940 h 6858000"/>
              <a:gd name="connsiteX65" fmla="*/ 7387296 w 12192000"/>
              <a:gd name="connsiteY65" fmla="*/ 3738612 h 6858000"/>
              <a:gd name="connsiteX66" fmla="*/ 7112053 w 12192000"/>
              <a:gd name="connsiteY66" fmla="*/ 3503426 h 6858000"/>
              <a:gd name="connsiteX67" fmla="*/ 6905919 w 12192000"/>
              <a:gd name="connsiteY67" fmla="*/ 3320509 h 6858000"/>
              <a:gd name="connsiteX68" fmla="*/ 6875277 w 12192000"/>
              <a:gd name="connsiteY68" fmla="*/ 3286637 h 6858000"/>
              <a:gd name="connsiteX69" fmla="*/ 6797672 w 12192000"/>
              <a:gd name="connsiteY69" fmla="*/ 3211201 h 6858000"/>
              <a:gd name="connsiteX70" fmla="*/ 6657681 w 12192000"/>
              <a:gd name="connsiteY70" fmla="*/ 3005006 h 6858000"/>
              <a:gd name="connsiteX71" fmla="*/ 6565749 w 12192000"/>
              <a:gd name="connsiteY71" fmla="*/ 2883882 h 6858000"/>
              <a:gd name="connsiteX72" fmla="*/ 6517767 w 12192000"/>
              <a:gd name="connsiteY72" fmla="*/ 2817485 h 6858000"/>
              <a:gd name="connsiteX73" fmla="*/ 6462442 w 12192000"/>
              <a:gd name="connsiteY73" fmla="*/ 2753604 h 6858000"/>
              <a:gd name="connsiteX74" fmla="*/ 6380233 w 12192000"/>
              <a:gd name="connsiteY74" fmla="*/ 2651139 h 6858000"/>
              <a:gd name="connsiteX75" fmla="*/ 6332826 w 12192000"/>
              <a:gd name="connsiteY75" fmla="*/ 2571001 h 6858000"/>
              <a:gd name="connsiteX76" fmla="*/ 8535283 w 12192000"/>
              <a:gd name="connsiteY76" fmla="*/ 2480652 h 6858000"/>
              <a:gd name="connsiteX77" fmla="*/ 8502293 w 12192000"/>
              <a:gd name="connsiteY77" fmla="*/ 2508445 h 6858000"/>
              <a:gd name="connsiteX78" fmla="*/ 8530077 w 12192000"/>
              <a:gd name="connsiteY78" fmla="*/ 2541446 h 6858000"/>
              <a:gd name="connsiteX79" fmla="*/ 8562856 w 12192000"/>
              <a:gd name="connsiteY79" fmla="*/ 2513633 h 6858000"/>
              <a:gd name="connsiteX80" fmla="*/ 8535283 w 12192000"/>
              <a:gd name="connsiteY80" fmla="*/ 2480652 h 6858000"/>
              <a:gd name="connsiteX81" fmla="*/ 8545476 w 12192000"/>
              <a:gd name="connsiteY81" fmla="*/ 2084728 h 6858000"/>
              <a:gd name="connsiteX82" fmla="*/ 8482433 w 12192000"/>
              <a:gd name="connsiteY82" fmla="*/ 2113723 h 6858000"/>
              <a:gd name="connsiteX83" fmla="*/ 8469110 w 12192000"/>
              <a:gd name="connsiteY83" fmla="*/ 2203182 h 6858000"/>
              <a:gd name="connsiteX84" fmla="*/ 8487536 w 12192000"/>
              <a:gd name="connsiteY84" fmla="*/ 2284245 h 6858000"/>
              <a:gd name="connsiteX85" fmla="*/ 8483713 w 12192000"/>
              <a:gd name="connsiteY85" fmla="*/ 2338656 h 6858000"/>
              <a:gd name="connsiteX86" fmla="*/ 8534237 w 12192000"/>
              <a:gd name="connsiteY86" fmla="*/ 2297055 h 6858000"/>
              <a:gd name="connsiteX87" fmla="*/ 8555310 w 12192000"/>
              <a:gd name="connsiteY87" fmla="*/ 2185607 h 6858000"/>
              <a:gd name="connsiteX88" fmla="*/ 8550356 w 12192000"/>
              <a:gd name="connsiteY88" fmla="*/ 2116185 h 6858000"/>
              <a:gd name="connsiteX89" fmla="*/ 8545476 w 12192000"/>
              <a:gd name="connsiteY89" fmla="*/ 2084728 h 6858000"/>
              <a:gd name="connsiteX90" fmla="*/ 6670943 w 12192000"/>
              <a:gd name="connsiteY90" fmla="*/ 924713 h 6858000"/>
              <a:gd name="connsiteX91" fmla="*/ 6649098 w 12192000"/>
              <a:gd name="connsiteY91" fmla="*/ 926748 h 6858000"/>
              <a:gd name="connsiteX92" fmla="*/ 6615967 w 12192000"/>
              <a:gd name="connsiteY92" fmla="*/ 956209 h 6858000"/>
              <a:gd name="connsiteX93" fmla="*/ 6645192 w 12192000"/>
              <a:gd name="connsiteY93" fmla="*/ 972344 h 6858000"/>
              <a:gd name="connsiteX94" fmla="*/ 6678340 w 12192000"/>
              <a:gd name="connsiteY94" fmla="*/ 942676 h 6858000"/>
              <a:gd name="connsiteX95" fmla="*/ 6670943 w 12192000"/>
              <a:gd name="connsiteY95" fmla="*/ 924713 h 6858000"/>
              <a:gd name="connsiteX96" fmla="*/ 7380117 w 12192000"/>
              <a:gd name="connsiteY96" fmla="*/ 704 h 6858000"/>
              <a:gd name="connsiteX97" fmla="*/ 7381235 w 12192000"/>
              <a:gd name="connsiteY97" fmla="*/ 9913 h 6858000"/>
              <a:gd name="connsiteX98" fmla="*/ 7363439 w 12192000"/>
              <a:gd name="connsiteY98" fmla="*/ 71438 h 6858000"/>
              <a:gd name="connsiteX99" fmla="*/ 7358446 w 12192000"/>
              <a:gd name="connsiteY99" fmla="*/ 129733 h 6858000"/>
              <a:gd name="connsiteX100" fmla="*/ 7383886 w 12192000"/>
              <a:gd name="connsiteY100" fmla="*/ 207203 h 6858000"/>
              <a:gd name="connsiteX101" fmla="*/ 7421493 w 12192000"/>
              <a:gd name="connsiteY101" fmla="*/ 304170 h 6858000"/>
              <a:gd name="connsiteX102" fmla="*/ 7394529 w 12192000"/>
              <a:gd name="connsiteY102" fmla="*/ 724244 h 6858000"/>
              <a:gd name="connsiteX103" fmla="*/ 7386621 w 12192000"/>
              <a:gd name="connsiteY103" fmla="*/ 760268 h 6858000"/>
              <a:gd name="connsiteX104" fmla="*/ 7470267 w 12192000"/>
              <a:gd name="connsiteY104" fmla="*/ 983028 h 6858000"/>
              <a:gd name="connsiteX105" fmla="*/ 8135696 w 12192000"/>
              <a:gd name="connsiteY105" fmla="*/ 1712186 h 6858000"/>
              <a:gd name="connsiteX106" fmla="*/ 8334271 w 12192000"/>
              <a:gd name="connsiteY106" fmla="*/ 1885437 h 6858000"/>
              <a:gd name="connsiteX107" fmla="*/ 8523923 w 12192000"/>
              <a:gd name="connsiteY107" fmla="*/ 1898536 h 6858000"/>
              <a:gd name="connsiteX108" fmla="*/ 8386282 w 12192000"/>
              <a:gd name="connsiteY108" fmla="*/ 1488691 h 6858000"/>
              <a:gd name="connsiteX109" fmla="*/ 8398973 w 12192000"/>
              <a:gd name="connsiteY109" fmla="*/ 1372332 h 6858000"/>
              <a:gd name="connsiteX110" fmla="*/ 8381805 w 12192000"/>
              <a:gd name="connsiteY110" fmla="*/ 1198259 h 6858000"/>
              <a:gd name="connsiteX111" fmla="*/ 8323178 w 12192000"/>
              <a:gd name="connsiteY111" fmla="*/ 1026088 h 6858000"/>
              <a:gd name="connsiteX112" fmla="*/ 8370208 w 12192000"/>
              <a:gd name="connsiteY112" fmla="*/ 883310 h 6858000"/>
              <a:gd name="connsiteX113" fmla="*/ 8319696 w 12192000"/>
              <a:gd name="connsiteY113" fmla="*/ 748536 h 6858000"/>
              <a:gd name="connsiteX114" fmla="*/ 8152846 w 12192000"/>
              <a:gd name="connsiteY114" fmla="*/ 515712 h 6858000"/>
              <a:gd name="connsiteX115" fmla="*/ 8203275 w 12192000"/>
              <a:gd name="connsiteY115" fmla="*/ 462987 h 6858000"/>
              <a:gd name="connsiteX116" fmla="*/ 8200226 w 12192000"/>
              <a:gd name="connsiteY116" fmla="*/ 356606 h 6858000"/>
              <a:gd name="connsiteX117" fmla="*/ 8117824 w 12192000"/>
              <a:gd name="connsiteY117" fmla="*/ 337174 h 6858000"/>
              <a:gd name="connsiteX118" fmla="*/ 8013093 w 12192000"/>
              <a:gd name="connsiteY118" fmla="*/ 311636 h 6858000"/>
              <a:gd name="connsiteX119" fmla="*/ 7955304 w 12192000"/>
              <a:gd name="connsiteY119" fmla="*/ 225104 h 6858000"/>
              <a:gd name="connsiteX120" fmla="*/ 7926583 w 12192000"/>
              <a:gd name="connsiteY120" fmla="*/ 163922 h 6858000"/>
              <a:gd name="connsiteX121" fmla="*/ 7873367 w 12192000"/>
              <a:gd name="connsiteY121" fmla="*/ 207601 h 6858000"/>
              <a:gd name="connsiteX122" fmla="*/ 7700775 w 12192000"/>
              <a:gd name="connsiteY122" fmla="*/ 78519 h 6858000"/>
              <a:gd name="connsiteX123" fmla="*/ 7664748 w 12192000"/>
              <a:gd name="connsiteY123" fmla="*/ 705 h 6858000"/>
              <a:gd name="connsiteX124" fmla="*/ 0 w 12192000"/>
              <a:gd name="connsiteY124" fmla="*/ 0 h 6858000"/>
              <a:gd name="connsiteX125" fmla="*/ 12192000 w 12192000"/>
              <a:gd name="connsiteY125" fmla="*/ 0 h 6858000"/>
              <a:gd name="connsiteX126" fmla="*/ 12192000 w 12192000"/>
              <a:gd name="connsiteY126" fmla="*/ 6858000 h 6858000"/>
              <a:gd name="connsiteX127" fmla="*/ 0 w 12192000"/>
              <a:gd name="connsiteY127" fmla="*/ 6858000 h 6858000"/>
              <a:gd name="connsiteX128" fmla="*/ 0 w 12192000"/>
              <a:gd name="connsiteY128" fmla="*/ 4596967 h 6858000"/>
              <a:gd name="connsiteX129" fmla="*/ 12531 w 12192000"/>
              <a:gd name="connsiteY129" fmla="*/ 4578426 h 6858000"/>
              <a:gd name="connsiteX130" fmla="*/ 43013 w 12192000"/>
              <a:gd name="connsiteY130" fmla="*/ 4503413 h 6858000"/>
              <a:gd name="connsiteX131" fmla="*/ 67700 w 12192000"/>
              <a:gd name="connsiteY131" fmla="*/ 4486862 h 6858000"/>
              <a:gd name="connsiteX132" fmla="*/ 347621 w 12192000"/>
              <a:gd name="connsiteY132" fmla="*/ 4687004 h 6858000"/>
              <a:gd name="connsiteX133" fmla="*/ 562550 w 12192000"/>
              <a:gd name="connsiteY133" fmla="*/ 4840685 h 6858000"/>
              <a:gd name="connsiteX134" fmla="*/ 775311 w 12192000"/>
              <a:gd name="connsiteY134" fmla="*/ 5090652 h 6858000"/>
              <a:gd name="connsiteX135" fmla="*/ 922191 w 12192000"/>
              <a:gd name="connsiteY135" fmla="*/ 5057302 h 6858000"/>
              <a:gd name="connsiteX136" fmla="*/ 1303412 w 12192000"/>
              <a:gd name="connsiteY136" fmla="*/ 5102746 h 6858000"/>
              <a:gd name="connsiteX137" fmla="*/ 1393723 w 12192000"/>
              <a:gd name="connsiteY137" fmla="*/ 5152216 h 6858000"/>
              <a:gd name="connsiteX138" fmla="*/ 1513898 w 12192000"/>
              <a:gd name="connsiteY138" fmla="*/ 5212843 h 6858000"/>
              <a:gd name="connsiteX139" fmla="*/ 1745199 w 12192000"/>
              <a:gd name="connsiteY139" fmla="*/ 5292844 h 6858000"/>
              <a:gd name="connsiteX140" fmla="*/ 1950110 w 12192000"/>
              <a:gd name="connsiteY140" fmla="*/ 5323607 h 6858000"/>
              <a:gd name="connsiteX141" fmla="*/ 2038462 w 12192000"/>
              <a:gd name="connsiteY141" fmla="*/ 5290697 h 6858000"/>
              <a:gd name="connsiteX142" fmla="*/ 2198531 w 12192000"/>
              <a:gd name="connsiteY142" fmla="*/ 5225760 h 6858000"/>
              <a:gd name="connsiteX143" fmla="*/ 2323297 w 12192000"/>
              <a:gd name="connsiteY143" fmla="*/ 5147104 h 6858000"/>
              <a:gd name="connsiteX144" fmla="*/ 2460256 w 12192000"/>
              <a:gd name="connsiteY144" fmla="*/ 5023982 h 6858000"/>
              <a:gd name="connsiteX145" fmla="*/ 2652691 w 12192000"/>
              <a:gd name="connsiteY145" fmla="*/ 5019281 h 6858000"/>
              <a:gd name="connsiteX146" fmla="*/ 2787854 w 12192000"/>
              <a:gd name="connsiteY146" fmla="*/ 5034632 h 6858000"/>
              <a:gd name="connsiteX147" fmla="*/ 2974338 w 12192000"/>
              <a:gd name="connsiteY147" fmla="*/ 5060252 h 6858000"/>
              <a:gd name="connsiteX148" fmla="*/ 3104435 w 12192000"/>
              <a:gd name="connsiteY148" fmla="*/ 5120051 h 6858000"/>
              <a:gd name="connsiteX149" fmla="*/ 3196859 w 12192000"/>
              <a:gd name="connsiteY149" fmla="*/ 5037156 h 6858000"/>
              <a:gd name="connsiteX150" fmla="*/ 3309814 w 12192000"/>
              <a:gd name="connsiteY150" fmla="*/ 4748813 h 6858000"/>
              <a:gd name="connsiteX151" fmla="*/ 3369226 w 12192000"/>
              <a:gd name="connsiteY151" fmla="*/ 4510413 h 6858000"/>
              <a:gd name="connsiteX152" fmla="*/ 3365306 w 12192000"/>
              <a:gd name="connsiteY152" fmla="*/ 4264909 h 6858000"/>
              <a:gd name="connsiteX153" fmla="*/ 3426106 w 12192000"/>
              <a:gd name="connsiteY153" fmla="*/ 4086191 h 6858000"/>
              <a:gd name="connsiteX154" fmla="*/ 3540714 w 12192000"/>
              <a:gd name="connsiteY154" fmla="*/ 3996387 h 6858000"/>
              <a:gd name="connsiteX155" fmla="*/ 3910944 w 12192000"/>
              <a:gd name="connsiteY155" fmla="*/ 3964551 h 6858000"/>
              <a:gd name="connsiteX156" fmla="*/ 4215758 w 12192000"/>
              <a:gd name="connsiteY156" fmla="*/ 4052735 h 6858000"/>
              <a:gd name="connsiteX157" fmla="*/ 4322965 w 12192000"/>
              <a:gd name="connsiteY157" fmla="*/ 4139934 h 6858000"/>
              <a:gd name="connsiteX158" fmla="*/ 4352136 w 12192000"/>
              <a:gd name="connsiteY158" fmla="*/ 4171375 h 6858000"/>
              <a:gd name="connsiteX159" fmla="*/ 4421068 w 12192000"/>
              <a:gd name="connsiteY159" fmla="*/ 4291787 h 6858000"/>
              <a:gd name="connsiteX160" fmla="*/ 4492461 w 12192000"/>
              <a:gd name="connsiteY160" fmla="*/ 4383469 h 6858000"/>
              <a:gd name="connsiteX161" fmla="*/ 4419888 w 12192000"/>
              <a:gd name="connsiteY161" fmla="*/ 4396128 h 6858000"/>
              <a:gd name="connsiteX162" fmla="*/ 4406024 w 12192000"/>
              <a:gd name="connsiteY162" fmla="*/ 4435627 h 6858000"/>
              <a:gd name="connsiteX163" fmla="*/ 4600580 w 12192000"/>
              <a:gd name="connsiteY163" fmla="*/ 4570156 h 6858000"/>
              <a:gd name="connsiteX164" fmla="*/ 4814358 w 12192000"/>
              <a:gd name="connsiteY164" fmla="*/ 4644253 h 6858000"/>
              <a:gd name="connsiteX165" fmla="*/ 4945257 w 12192000"/>
              <a:gd name="connsiteY165" fmla="*/ 4643300 h 6858000"/>
              <a:gd name="connsiteX166" fmla="*/ 5138180 w 12192000"/>
              <a:gd name="connsiteY166" fmla="*/ 4674503 h 6858000"/>
              <a:gd name="connsiteX167" fmla="*/ 5261976 w 12192000"/>
              <a:gd name="connsiteY167" fmla="*/ 4788291 h 6858000"/>
              <a:gd name="connsiteX168" fmla="*/ 5474257 w 12192000"/>
              <a:gd name="connsiteY168" fmla="*/ 4894555 h 6858000"/>
              <a:gd name="connsiteX169" fmla="*/ 5546679 w 12192000"/>
              <a:gd name="connsiteY169" fmla="*/ 4856717 h 6858000"/>
              <a:gd name="connsiteX170" fmla="*/ 5595164 w 12192000"/>
              <a:gd name="connsiteY170" fmla="*/ 4789983 h 6858000"/>
              <a:gd name="connsiteX171" fmla="*/ 5697677 w 12192000"/>
              <a:gd name="connsiteY171" fmla="*/ 4687189 h 6858000"/>
              <a:gd name="connsiteX172" fmla="*/ 5773049 w 12192000"/>
              <a:gd name="connsiteY172" fmla="*/ 4634503 h 6858000"/>
              <a:gd name="connsiteX173" fmla="*/ 5892680 w 12192000"/>
              <a:gd name="connsiteY173" fmla="*/ 4488505 h 6858000"/>
              <a:gd name="connsiteX174" fmla="*/ 5909385 w 12192000"/>
              <a:gd name="connsiteY174" fmla="*/ 4562710 h 6858000"/>
              <a:gd name="connsiteX175" fmla="*/ 5945928 w 12192000"/>
              <a:gd name="connsiteY175" fmla="*/ 4676992 h 6858000"/>
              <a:gd name="connsiteX176" fmla="*/ 5949623 w 12192000"/>
              <a:gd name="connsiteY176" fmla="*/ 4758682 h 6858000"/>
              <a:gd name="connsiteX177" fmla="*/ 5942653 w 12192000"/>
              <a:gd name="connsiteY177" fmla="*/ 4884129 h 6858000"/>
              <a:gd name="connsiteX178" fmla="*/ 5983923 w 12192000"/>
              <a:gd name="connsiteY178" fmla="*/ 5151286 h 6858000"/>
              <a:gd name="connsiteX179" fmla="*/ 5968906 w 12192000"/>
              <a:gd name="connsiteY179" fmla="*/ 5253184 h 6858000"/>
              <a:gd name="connsiteX180" fmla="*/ 5891813 w 12192000"/>
              <a:gd name="connsiteY180" fmla="*/ 5440995 h 6858000"/>
              <a:gd name="connsiteX181" fmla="*/ 5803121 w 12192000"/>
              <a:gd name="connsiteY181" fmla="*/ 5441158 h 6858000"/>
              <a:gd name="connsiteX182" fmla="*/ 5724711 w 12192000"/>
              <a:gd name="connsiteY182" fmla="*/ 5517074 h 6858000"/>
              <a:gd name="connsiteX183" fmla="*/ 5725829 w 12192000"/>
              <a:gd name="connsiteY183" fmla="*/ 5663138 h 6858000"/>
              <a:gd name="connsiteX184" fmla="*/ 5812453 w 12192000"/>
              <a:gd name="connsiteY184" fmla="*/ 5895171 h 6858000"/>
              <a:gd name="connsiteX185" fmla="*/ 5792065 w 12192000"/>
              <a:gd name="connsiteY185" fmla="*/ 6091613 h 6858000"/>
              <a:gd name="connsiteX186" fmla="*/ 5795871 w 12192000"/>
              <a:gd name="connsiteY186" fmla="*/ 6132835 h 6858000"/>
              <a:gd name="connsiteX187" fmla="*/ 5888842 w 12192000"/>
              <a:gd name="connsiteY187" fmla="*/ 6016642 h 6858000"/>
              <a:gd name="connsiteX188" fmla="*/ 5918962 w 12192000"/>
              <a:gd name="connsiteY188" fmla="*/ 5895064 h 6858000"/>
              <a:gd name="connsiteX189" fmla="*/ 6045870 w 12192000"/>
              <a:gd name="connsiteY189" fmla="*/ 5923552 h 6858000"/>
              <a:gd name="connsiteX190" fmla="*/ 6259300 w 12192000"/>
              <a:gd name="connsiteY190" fmla="*/ 5886674 h 6858000"/>
              <a:gd name="connsiteX191" fmla="*/ 6486292 w 12192000"/>
              <a:gd name="connsiteY191" fmla="*/ 5471148 h 6858000"/>
              <a:gd name="connsiteX192" fmla="*/ 6501463 w 12192000"/>
              <a:gd name="connsiteY192" fmla="*/ 5362553 h 6858000"/>
              <a:gd name="connsiteX193" fmla="*/ 6625756 w 12192000"/>
              <a:gd name="connsiteY193" fmla="*/ 4623647 h 6858000"/>
              <a:gd name="connsiteX194" fmla="*/ 6619173 w 12192000"/>
              <a:gd name="connsiteY194" fmla="*/ 3904989 h 6858000"/>
              <a:gd name="connsiteX195" fmla="*/ 6505184 w 12192000"/>
              <a:gd name="connsiteY195" fmla="*/ 3676693 h 6858000"/>
              <a:gd name="connsiteX196" fmla="*/ 6430429 w 12192000"/>
              <a:gd name="connsiteY196" fmla="*/ 3330539 h 6858000"/>
              <a:gd name="connsiteX197" fmla="*/ 6353428 w 12192000"/>
              <a:gd name="connsiteY197" fmla="*/ 3167280 h 6858000"/>
              <a:gd name="connsiteX198" fmla="*/ 6257238 w 12192000"/>
              <a:gd name="connsiteY198" fmla="*/ 3027335 h 6858000"/>
              <a:gd name="connsiteX199" fmla="*/ 5987552 w 12192000"/>
              <a:gd name="connsiteY199" fmla="*/ 2915733 h 6858000"/>
              <a:gd name="connsiteX200" fmla="*/ 5858299 w 12192000"/>
              <a:gd name="connsiteY200" fmla="*/ 3000297 h 6858000"/>
              <a:gd name="connsiteX201" fmla="*/ 5835380 w 12192000"/>
              <a:gd name="connsiteY201" fmla="*/ 3106342 h 6858000"/>
              <a:gd name="connsiteX202" fmla="*/ 5785897 w 12192000"/>
              <a:gd name="connsiteY202" fmla="*/ 3148034 h 6858000"/>
              <a:gd name="connsiteX203" fmla="*/ 5736414 w 12192000"/>
              <a:gd name="connsiteY203" fmla="*/ 3189725 h 6858000"/>
              <a:gd name="connsiteX204" fmla="*/ 5694742 w 12192000"/>
              <a:gd name="connsiteY204" fmla="*/ 3140226 h 6858000"/>
              <a:gd name="connsiteX205" fmla="*/ 5632481 w 12192000"/>
              <a:gd name="connsiteY205" fmla="*/ 3142653 h 6858000"/>
              <a:gd name="connsiteX206" fmla="*/ 5560769 w 12192000"/>
              <a:gd name="connsiteY206" fmla="*/ 3106102 h 6858000"/>
              <a:gd name="connsiteX207" fmla="*/ 5473328 w 12192000"/>
              <a:gd name="connsiteY207" fmla="*/ 3045132 h 6858000"/>
              <a:gd name="connsiteX208" fmla="*/ 5362749 w 12192000"/>
              <a:gd name="connsiteY208" fmla="*/ 3065862 h 6858000"/>
              <a:gd name="connsiteX209" fmla="*/ 5278513 w 12192000"/>
              <a:gd name="connsiteY209" fmla="*/ 2999296 h 6858000"/>
              <a:gd name="connsiteX210" fmla="*/ 5315549 w 12192000"/>
              <a:gd name="connsiteY210" fmla="*/ 2924241 h 6858000"/>
              <a:gd name="connsiteX211" fmla="*/ 5354065 w 12192000"/>
              <a:gd name="connsiteY211" fmla="*/ 2831906 h 6858000"/>
              <a:gd name="connsiteX212" fmla="*/ 5399691 w 12192000"/>
              <a:gd name="connsiteY212" fmla="*/ 2695719 h 6858000"/>
              <a:gd name="connsiteX213" fmla="*/ 5452646 w 12192000"/>
              <a:gd name="connsiteY213" fmla="*/ 2437260 h 6858000"/>
              <a:gd name="connsiteX214" fmla="*/ 5502526 w 12192000"/>
              <a:gd name="connsiteY214" fmla="*/ 2202447 h 6858000"/>
              <a:gd name="connsiteX215" fmla="*/ 5556702 w 12192000"/>
              <a:gd name="connsiteY215" fmla="*/ 2015399 h 6858000"/>
              <a:gd name="connsiteX216" fmla="*/ 5599930 w 12192000"/>
              <a:gd name="connsiteY216" fmla="*/ 1843563 h 6858000"/>
              <a:gd name="connsiteX217" fmla="*/ 5614493 w 12192000"/>
              <a:gd name="connsiteY217" fmla="*/ 1720025 h 6858000"/>
              <a:gd name="connsiteX218" fmla="*/ 5838830 w 12192000"/>
              <a:gd name="connsiteY218" fmla="*/ 1379564 h 6858000"/>
              <a:gd name="connsiteX219" fmla="*/ 5992750 w 12192000"/>
              <a:gd name="connsiteY219" fmla="*/ 1317874 h 6858000"/>
              <a:gd name="connsiteX220" fmla="*/ 6025357 w 12192000"/>
              <a:gd name="connsiteY220" fmla="*/ 1296969 h 6858000"/>
              <a:gd name="connsiteX221" fmla="*/ 6093476 w 12192000"/>
              <a:gd name="connsiteY221" fmla="*/ 1216396 h 6858000"/>
              <a:gd name="connsiteX222" fmla="*/ 6283864 w 12192000"/>
              <a:gd name="connsiteY222" fmla="*/ 1032416 h 6858000"/>
              <a:gd name="connsiteX223" fmla="*/ 6440519 w 12192000"/>
              <a:gd name="connsiteY223" fmla="*/ 951039 h 6858000"/>
              <a:gd name="connsiteX224" fmla="*/ 6467299 w 12192000"/>
              <a:gd name="connsiteY224" fmla="*/ 907613 h 6858000"/>
              <a:gd name="connsiteX225" fmla="*/ 6530923 w 12192000"/>
              <a:gd name="connsiteY225" fmla="*/ 879506 h 6858000"/>
              <a:gd name="connsiteX226" fmla="*/ 6610486 w 12192000"/>
              <a:gd name="connsiteY226" fmla="*/ 873319 h 6858000"/>
              <a:gd name="connsiteX227" fmla="*/ 6687323 w 12192000"/>
              <a:gd name="connsiteY227" fmla="*/ 869622 h 6858000"/>
              <a:gd name="connsiteX228" fmla="*/ 6747420 w 12192000"/>
              <a:gd name="connsiteY228" fmla="*/ 850861 h 6858000"/>
              <a:gd name="connsiteX229" fmla="*/ 6832638 w 12192000"/>
              <a:gd name="connsiteY229" fmla="*/ 749313 h 6858000"/>
              <a:gd name="connsiteX230" fmla="*/ 6917283 w 12192000"/>
              <a:gd name="connsiteY230" fmla="*/ 654427 h 6858000"/>
              <a:gd name="connsiteX231" fmla="*/ 6857079 w 12192000"/>
              <a:gd name="connsiteY231" fmla="*/ 667097 h 6858000"/>
              <a:gd name="connsiteX232" fmla="*/ 6757955 w 12192000"/>
              <a:gd name="connsiteY232" fmla="*/ 625051 h 6858000"/>
              <a:gd name="connsiteX233" fmla="*/ 6719499 w 12192000"/>
              <a:gd name="connsiteY233" fmla="*/ 356877 h 6858000"/>
              <a:gd name="connsiteX234" fmla="*/ 6685811 w 12192000"/>
              <a:gd name="connsiteY234" fmla="*/ 133361 h 6858000"/>
              <a:gd name="connsiteX235" fmla="*/ 6681914 w 12192000"/>
              <a:gd name="connsiteY235" fmla="*/ 1716 h 6858000"/>
              <a:gd name="connsiteX236" fmla="*/ 6682195 w 12192000"/>
              <a:gd name="connsiteY236" fmla="*/ 704 h 6858000"/>
              <a:gd name="connsiteX237" fmla="*/ 0 w 12192000"/>
              <a:gd name="connsiteY237" fmla="*/ 7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12192000" h="6858000">
                <a:moveTo>
                  <a:pt x="7268021" y="4550860"/>
                </a:moveTo>
                <a:cubicBezTo>
                  <a:pt x="7261630" y="4552613"/>
                  <a:pt x="7256422" y="4568448"/>
                  <a:pt x="7255468" y="4592432"/>
                </a:cubicBezTo>
                <a:cubicBezTo>
                  <a:pt x="7253895" y="4627949"/>
                  <a:pt x="7260347" y="4635844"/>
                  <a:pt x="7272213" y="4612321"/>
                </a:cubicBezTo>
                <a:cubicBezTo>
                  <a:pt x="7282828" y="4591209"/>
                  <a:pt x="7284032" y="4564887"/>
                  <a:pt x="7274692" y="4554020"/>
                </a:cubicBezTo>
                <a:cubicBezTo>
                  <a:pt x="7272412" y="4551256"/>
                  <a:pt x="7270150" y="4550276"/>
                  <a:pt x="7268021" y="4550860"/>
                </a:cubicBezTo>
                <a:close/>
                <a:moveTo>
                  <a:pt x="8200735" y="4392837"/>
                </a:moveTo>
                <a:cubicBezTo>
                  <a:pt x="8194820" y="4391751"/>
                  <a:pt x="8186573" y="4393193"/>
                  <a:pt x="8175825" y="4396311"/>
                </a:cubicBezTo>
                <a:cubicBezTo>
                  <a:pt x="8140588" y="4406295"/>
                  <a:pt x="8121858" y="4448734"/>
                  <a:pt x="8114458" y="4535134"/>
                </a:cubicBezTo>
                <a:cubicBezTo>
                  <a:pt x="8101745" y="4683578"/>
                  <a:pt x="8150408" y="4658804"/>
                  <a:pt x="8195544" y="4494053"/>
                </a:cubicBezTo>
                <a:cubicBezTo>
                  <a:pt x="8215227" y="4422126"/>
                  <a:pt x="8218478" y="4396098"/>
                  <a:pt x="8200735" y="4392837"/>
                </a:cubicBezTo>
                <a:close/>
                <a:moveTo>
                  <a:pt x="8382590" y="3906069"/>
                </a:moveTo>
                <a:cubicBezTo>
                  <a:pt x="8365734" y="3904625"/>
                  <a:pt x="8350404" y="3924494"/>
                  <a:pt x="8348211" y="3950102"/>
                </a:cubicBezTo>
                <a:cubicBezTo>
                  <a:pt x="8346036" y="3975502"/>
                  <a:pt x="8322954" y="4002677"/>
                  <a:pt x="8297160" y="4010116"/>
                </a:cubicBezTo>
                <a:cubicBezTo>
                  <a:pt x="8248160" y="4024165"/>
                  <a:pt x="8205707" y="4287297"/>
                  <a:pt x="8244697" y="4333839"/>
                </a:cubicBezTo>
                <a:cubicBezTo>
                  <a:pt x="8273066" y="4367309"/>
                  <a:pt x="8328554" y="4272652"/>
                  <a:pt x="8312704" y="4217814"/>
                </a:cubicBezTo>
                <a:cubicBezTo>
                  <a:pt x="8305271" y="4192012"/>
                  <a:pt x="8323885" y="4123977"/>
                  <a:pt x="8353752" y="4066554"/>
                </a:cubicBezTo>
                <a:cubicBezTo>
                  <a:pt x="8417716" y="3943891"/>
                  <a:pt x="8424008" y="3909616"/>
                  <a:pt x="8382590" y="3906069"/>
                </a:cubicBezTo>
                <a:close/>
                <a:moveTo>
                  <a:pt x="8510494" y="3622911"/>
                </a:moveTo>
                <a:cubicBezTo>
                  <a:pt x="8507119" y="3622158"/>
                  <a:pt x="8503045" y="3622878"/>
                  <a:pt x="8498251" y="3625298"/>
                </a:cubicBezTo>
                <a:cubicBezTo>
                  <a:pt x="8480729" y="3634074"/>
                  <a:pt x="8463577" y="3685035"/>
                  <a:pt x="8460242" y="3738648"/>
                </a:cubicBezTo>
                <a:cubicBezTo>
                  <a:pt x="8454918" y="3820404"/>
                  <a:pt x="8459014" y="3826418"/>
                  <a:pt x="8485252" y="3777073"/>
                </a:cubicBezTo>
                <a:cubicBezTo>
                  <a:pt x="8523472" y="3705659"/>
                  <a:pt x="8534120" y="3628190"/>
                  <a:pt x="8510494" y="3622911"/>
                </a:cubicBezTo>
                <a:close/>
                <a:moveTo>
                  <a:pt x="8607134" y="3235549"/>
                </a:moveTo>
                <a:cubicBezTo>
                  <a:pt x="8601775" y="3233055"/>
                  <a:pt x="8596417" y="3250173"/>
                  <a:pt x="8593729" y="3281559"/>
                </a:cubicBezTo>
                <a:cubicBezTo>
                  <a:pt x="8590162" y="3323199"/>
                  <a:pt x="8595569" y="3340858"/>
                  <a:pt x="8605885" y="3320770"/>
                </a:cubicBezTo>
                <a:cubicBezTo>
                  <a:pt x="8615992" y="3300663"/>
                  <a:pt x="8618934" y="3266311"/>
                  <a:pt x="8612394" y="3244778"/>
                </a:cubicBezTo>
                <a:cubicBezTo>
                  <a:pt x="8610707" y="3239390"/>
                  <a:pt x="8608920" y="3236380"/>
                  <a:pt x="8607134" y="3235549"/>
                </a:cubicBezTo>
                <a:close/>
                <a:moveTo>
                  <a:pt x="5596252" y="2841113"/>
                </a:moveTo>
                <a:cubicBezTo>
                  <a:pt x="5578564" y="2839598"/>
                  <a:pt x="5571350" y="2852822"/>
                  <a:pt x="5580329" y="2870370"/>
                </a:cubicBezTo>
                <a:cubicBezTo>
                  <a:pt x="5589100" y="2887898"/>
                  <a:pt x="5602492" y="2902887"/>
                  <a:pt x="5609777" y="2903511"/>
                </a:cubicBezTo>
                <a:cubicBezTo>
                  <a:pt x="5617060" y="2904135"/>
                  <a:pt x="5624273" y="2890910"/>
                  <a:pt x="5625699" y="2874255"/>
                </a:cubicBezTo>
                <a:cubicBezTo>
                  <a:pt x="5627126" y="2857599"/>
                  <a:pt x="5613943" y="2842628"/>
                  <a:pt x="5596252" y="2841113"/>
                </a:cubicBezTo>
                <a:close/>
                <a:moveTo>
                  <a:pt x="8525303" y="2679192"/>
                </a:moveTo>
                <a:cubicBezTo>
                  <a:pt x="8516630" y="2684374"/>
                  <a:pt x="8516724" y="2699796"/>
                  <a:pt x="8528733" y="2723580"/>
                </a:cubicBezTo>
                <a:cubicBezTo>
                  <a:pt x="8538438" y="2742448"/>
                  <a:pt x="8561228" y="2750482"/>
                  <a:pt x="8579412" y="2741344"/>
                </a:cubicBezTo>
                <a:cubicBezTo>
                  <a:pt x="8600895" y="2730390"/>
                  <a:pt x="8599108" y="2714507"/>
                  <a:pt x="8574470" y="2696249"/>
                </a:cubicBezTo>
                <a:cubicBezTo>
                  <a:pt x="8551413" y="2679068"/>
                  <a:pt x="8533974" y="2674010"/>
                  <a:pt x="8525303" y="2679192"/>
                </a:cubicBezTo>
                <a:close/>
                <a:moveTo>
                  <a:pt x="6332826" y="2571001"/>
                </a:moveTo>
                <a:cubicBezTo>
                  <a:pt x="6315147" y="2562933"/>
                  <a:pt x="6296794" y="2574049"/>
                  <a:pt x="6281376" y="2605970"/>
                </a:cubicBezTo>
                <a:cubicBezTo>
                  <a:pt x="6269682" y="2629926"/>
                  <a:pt x="6283656" y="2655241"/>
                  <a:pt x="6314386" y="2666051"/>
                </a:cubicBezTo>
                <a:cubicBezTo>
                  <a:pt x="6381530" y="2689839"/>
                  <a:pt x="6412088" y="2849539"/>
                  <a:pt x="6354898" y="2878407"/>
                </a:cubicBezTo>
                <a:cubicBezTo>
                  <a:pt x="6323551" y="2894387"/>
                  <a:pt x="6324914" y="2912749"/>
                  <a:pt x="6361472" y="2960761"/>
                </a:cubicBezTo>
                <a:cubicBezTo>
                  <a:pt x="6387273" y="2994849"/>
                  <a:pt x="6406778" y="3043707"/>
                  <a:pt x="6404549" y="3069732"/>
                </a:cubicBezTo>
                <a:cubicBezTo>
                  <a:pt x="6402338" y="3095549"/>
                  <a:pt x="6419452" y="3135604"/>
                  <a:pt x="6442660" y="3158355"/>
                </a:cubicBezTo>
                <a:cubicBezTo>
                  <a:pt x="6466059" y="3181331"/>
                  <a:pt x="6483958" y="3212225"/>
                  <a:pt x="6482710" y="3226799"/>
                </a:cubicBezTo>
                <a:cubicBezTo>
                  <a:pt x="6478394" y="3277182"/>
                  <a:pt x="6591554" y="3385444"/>
                  <a:pt x="6653781" y="3390773"/>
                </a:cubicBezTo>
                <a:cubicBezTo>
                  <a:pt x="6695403" y="3394338"/>
                  <a:pt x="6727133" y="3430192"/>
                  <a:pt x="6748970" y="3498335"/>
                </a:cubicBezTo>
                <a:cubicBezTo>
                  <a:pt x="6767208" y="3554635"/>
                  <a:pt x="6823065" y="3666170"/>
                  <a:pt x="6873443" y="3746194"/>
                </a:cubicBezTo>
                <a:cubicBezTo>
                  <a:pt x="6923613" y="3826201"/>
                  <a:pt x="6978844" y="3937681"/>
                  <a:pt x="6996060" y="3993684"/>
                </a:cubicBezTo>
                <a:cubicBezTo>
                  <a:pt x="7013276" y="4049686"/>
                  <a:pt x="7071135" y="4128046"/>
                  <a:pt x="7124747" y="4167871"/>
                </a:cubicBezTo>
                <a:cubicBezTo>
                  <a:pt x="7178151" y="4207679"/>
                  <a:pt x="7220429" y="4257438"/>
                  <a:pt x="7218628" y="4278467"/>
                </a:cubicBezTo>
                <a:cubicBezTo>
                  <a:pt x="7213653" y="4336552"/>
                  <a:pt x="7290702" y="4516383"/>
                  <a:pt x="7321712" y="4519039"/>
                </a:cubicBezTo>
                <a:cubicBezTo>
                  <a:pt x="7336697" y="4520324"/>
                  <a:pt x="7339808" y="4540304"/>
                  <a:pt x="7328616" y="4563254"/>
                </a:cubicBezTo>
                <a:cubicBezTo>
                  <a:pt x="7317427" y="4586203"/>
                  <a:pt x="7342326" y="4650415"/>
                  <a:pt x="7383706" y="4705760"/>
                </a:cubicBezTo>
                <a:cubicBezTo>
                  <a:pt x="7480579" y="4835278"/>
                  <a:pt x="7554692" y="4846238"/>
                  <a:pt x="7489937" y="4721151"/>
                </a:cubicBezTo>
                <a:cubicBezTo>
                  <a:pt x="7464722" y="4672851"/>
                  <a:pt x="7563663" y="4570173"/>
                  <a:pt x="7629148" y="4576619"/>
                </a:cubicBezTo>
                <a:cubicBezTo>
                  <a:pt x="7657018" y="4579217"/>
                  <a:pt x="7655579" y="4586223"/>
                  <a:pt x="7623554" y="4602775"/>
                </a:cubicBezTo>
                <a:cubicBezTo>
                  <a:pt x="7599638" y="4615198"/>
                  <a:pt x="7591946" y="4634043"/>
                  <a:pt x="7606127" y="4644696"/>
                </a:cubicBezTo>
                <a:cubicBezTo>
                  <a:pt x="7620517" y="4655365"/>
                  <a:pt x="7650320" y="4654983"/>
                  <a:pt x="7672235" y="4643858"/>
                </a:cubicBezTo>
                <a:cubicBezTo>
                  <a:pt x="7733593" y="4612829"/>
                  <a:pt x="7668833" y="4451038"/>
                  <a:pt x="7601285" y="4466225"/>
                </a:cubicBezTo>
                <a:cubicBezTo>
                  <a:pt x="7573274" y="4472636"/>
                  <a:pt x="7525283" y="4455313"/>
                  <a:pt x="7494920" y="4427964"/>
                </a:cubicBezTo>
                <a:cubicBezTo>
                  <a:pt x="7464559" y="4400617"/>
                  <a:pt x="7416792" y="4375761"/>
                  <a:pt x="7388959" y="4372750"/>
                </a:cubicBezTo>
                <a:cubicBezTo>
                  <a:pt x="7327653" y="4366451"/>
                  <a:pt x="7246448" y="4213108"/>
                  <a:pt x="7196083" y="4008088"/>
                </a:cubicBezTo>
                <a:cubicBezTo>
                  <a:pt x="7145819" y="3804336"/>
                  <a:pt x="7167249" y="3771987"/>
                  <a:pt x="7344205" y="3783996"/>
                </a:cubicBezTo>
                <a:lnTo>
                  <a:pt x="7489686" y="3793940"/>
                </a:lnTo>
                <a:lnTo>
                  <a:pt x="7387296" y="3738612"/>
                </a:lnTo>
                <a:cubicBezTo>
                  <a:pt x="7330991" y="3708204"/>
                  <a:pt x="7207142" y="3602381"/>
                  <a:pt x="7112053" y="3503426"/>
                </a:cubicBezTo>
                <a:cubicBezTo>
                  <a:pt x="7016966" y="3404474"/>
                  <a:pt x="6924233" y="3322078"/>
                  <a:pt x="6905919" y="3320509"/>
                </a:cubicBezTo>
                <a:cubicBezTo>
                  <a:pt x="6887604" y="3318941"/>
                  <a:pt x="6873815" y="3303709"/>
                  <a:pt x="6875277" y="3286637"/>
                </a:cubicBezTo>
                <a:cubicBezTo>
                  <a:pt x="6876740" y="3269563"/>
                  <a:pt x="6841917" y="3235543"/>
                  <a:pt x="6797672" y="3211201"/>
                </a:cubicBezTo>
                <a:cubicBezTo>
                  <a:pt x="6689795" y="3151417"/>
                  <a:pt x="6617950" y="3045435"/>
                  <a:pt x="6657681" y="3005006"/>
                </a:cubicBezTo>
                <a:cubicBezTo>
                  <a:pt x="6690978" y="2971156"/>
                  <a:pt x="6655924" y="2925162"/>
                  <a:pt x="6565749" y="2883882"/>
                </a:cubicBezTo>
                <a:cubicBezTo>
                  <a:pt x="6537297" y="2870959"/>
                  <a:pt x="6515752" y="2841010"/>
                  <a:pt x="6517767" y="2817485"/>
                </a:cubicBezTo>
                <a:cubicBezTo>
                  <a:pt x="6519799" y="2793749"/>
                  <a:pt x="6495010" y="2764991"/>
                  <a:pt x="6462442" y="2753604"/>
                </a:cubicBezTo>
                <a:cubicBezTo>
                  <a:pt x="6430101" y="2742026"/>
                  <a:pt x="6392965" y="2695851"/>
                  <a:pt x="6380233" y="2651139"/>
                </a:cubicBezTo>
                <a:cubicBezTo>
                  <a:pt x="6367509" y="2606322"/>
                  <a:pt x="6350505" y="2579069"/>
                  <a:pt x="6332826" y="2571001"/>
                </a:cubicBezTo>
                <a:close/>
                <a:moveTo>
                  <a:pt x="8535283" y="2480652"/>
                </a:moveTo>
                <a:cubicBezTo>
                  <a:pt x="8518425" y="2479208"/>
                  <a:pt x="8503720" y="2491790"/>
                  <a:pt x="8502293" y="2508445"/>
                </a:cubicBezTo>
                <a:cubicBezTo>
                  <a:pt x="8500849" y="2525311"/>
                  <a:pt x="8513218" y="2540001"/>
                  <a:pt x="8530077" y="2541446"/>
                </a:cubicBezTo>
                <a:cubicBezTo>
                  <a:pt x="8546726" y="2542872"/>
                  <a:pt x="8561411" y="2530498"/>
                  <a:pt x="8562856" y="2513633"/>
                </a:cubicBezTo>
                <a:cubicBezTo>
                  <a:pt x="8564282" y="2496977"/>
                  <a:pt x="8551932" y="2482078"/>
                  <a:pt x="8535283" y="2480652"/>
                </a:cubicBezTo>
                <a:close/>
                <a:moveTo>
                  <a:pt x="8545476" y="2084728"/>
                </a:moveTo>
                <a:cubicBezTo>
                  <a:pt x="8530664" y="2084193"/>
                  <a:pt x="8506157" y="2093733"/>
                  <a:pt x="8482433" y="2113723"/>
                </a:cubicBezTo>
                <a:cubicBezTo>
                  <a:pt x="8456675" y="2135425"/>
                  <a:pt x="8452323" y="2164205"/>
                  <a:pt x="8469110" y="2203182"/>
                </a:cubicBezTo>
                <a:cubicBezTo>
                  <a:pt x="8482550" y="2234744"/>
                  <a:pt x="8490965" y="2271117"/>
                  <a:pt x="8487536" y="2284245"/>
                </a:cubicBezTo>
                <a:cubicBezTo>
                  <a:pt x="8484330" y="2297184"/>
                  <a:pt x="8482433" y="2321769"/>
                  <a:pt x="8483713" y="2338656"/>
                </a:cubicBezTo>
                <a:cubicBezTo>
                  <a:pt x="8484783" y="2355526"/>
                  <a:pt x="8507552" y="2336922"/>
                  <a:pt x="8534237" y="2297055"/>
                </a:cubicBezTo>
                <a:cubicBezTo>
                  <a:pt x="8567171" y="2247864"/>
                  <a:pt x="8573982" y="2212373"/>
                  <a:pt x="8555310" y="2185607"/>
                </a:cubicBezTo>
                <a:cubicBezTo>
                  <a:pt x="8540201" y="2163762"/>
                  <a:pt x="8538038" y="2132746"/>
                  <a:pt x="8550356" y="2116185"/>
                </a:cubicBezTo>
                <a:cubicBezTo>
                  <a:pt x="8565407" y="2095872"/>
                  <a:pt x="8560289" y="2085262"/>
                  <a:pt x="8545476" y="2084728"/>
                </a:cubicBezTo>
                <a:close/>
                <a:moveTo>
                  <a:pt x="6670943" y="924713"/>
                </a:moveTo>
                <a:cubicBezTo>
                  <a:pt x="6665661" y="921823"/>
                  <a:pt x="6657971" y="922265"/>
                  <a:pt x="6649098" y="926748"/>
                </a:cubicBezTo>
                <a:cubicBezTo>
                  <a:pt x="6631574" y="935524"/>
                  <a:pt x="6616591" y="948921"/>
                  <a:pt x="6615967" y="956209"/>
                </a:cubicBezTo>
                <a:cubicBezTo>
                  <a:pt x="6615325" y="963703"/>
                  <a:pt x="6628542" y="970918"/>
                  <a:pt x="6645192" y="972344"/>
                </a:cubicBezTo>
                <a:cubicBezTo>
                  <a:pt x="6662050" y="973788"/>
                  <a:pt x="6676824" y="960372"/>
                  <a:pt x="6678340" y="942676"/>
                </a:cubicBezTo>
                <a:cubicBezTo>
                  <a:pt x="6679098" y="933827"/>
                  <a:pt x="6676224" y="927603"/>
                  <a:pt x="6670943" y="924713"/>
                </a:cubicBezTo>
                <a:close/>
                <a:moveTo>
                  <a:pt x="7380117" y="704"/>
                </a:moveTo>
                <a:lnTo>
                  <a:pt x="7381235" y="9913"/>
                </a:lnTo>
                <a:cubicBezTo>
                  <a:pt x="7382026" y="39212"/>
                  <a:pt x="7376062" y="58677"/>
                  <a:pt x="7363439" y="71438"/>
                </a:cubicBezTo>
                <a:cubicBezTo>
                  <a:pt x="7338869" y="96387"/>
                  <a:pt x="7337353" y="114085"/>
                  <a:pt x="7358446" y="129733"/>
                </a:cubicBezTo>
                <a:cubicBezTo>
                  <a:pt x="7375001" y="142055"/>
                  <a:pt x="7386489" y="176806"/>
                  <a:pt x="7383886" y="207203"/>
                </a:cubicBezTo>
                <a:cubicBezTo>
                  <a:pt x="7381282" y="237599"/>
                  <a:pt x="7398076" y="281402"/>
                  <a:pt x="7421493" y="304170"/>
                </a:cubicBezTo>
                <a:cubicBezTo>
                  <a:pt x="7473483" y="355600"/>
                  <a:pt x="7453049" y="674937"/>
                  <a:pt x="7394529" y="724244"/>
                </a:cubicBezTo>
                <a:cubicBezTo>
                  <a:pt x="7370579" y="744423"/>
                  <a:pt x="7367476" y="758628"/>
                  <a:pt x="7386621" y="760268"/>
                </a:cubicBezTo>
                <a:cubicBezTo>
                  <a:pt x="7425332" y="763584"/>
                  <a:pt x="7477204" y="902040"/>
                  <a:pt x="7470267" y="983028"/>
                </a:cubicBezTo>
                <a:cubicBezTo>
                  <a:pt x="7461548" y="1084836"/>
                  <a:pt x="7893724" y="1558496"/>
                  <a:pt x="8135696" y="1712186"/>
                </a:cubicBezTo>
                <a:cubicBezTo>
                  <a:pt x="8203488" y="1755323"/>
                  <a:pt x="8292831" y="1833232"/>
                  <a:pt x="8334271" y="1885437"/>
                </a:cubicBezTo>
                <a:cubicBezTo>
                  <a:pt x="8435331" y="2012588"/>
                  <a:pt x="8513688" y="2018040"/>
                  <a:pt x="8523923" y="1898536"/>
                </a:cubicBezTo>
                <a:cubicBezTo>
                  <a:pt x="8533891" y="1782152"/>
                  <a:pt x="8436854" y="1493022"/>
                  <a:pt x="8386282" y="1488691"/>
                </a:cubicBezTo>
                <a:cubicBezTo>
                  <a:pt x="8355690" y="1486071"/>
                  <a:pt x="8358137" y="1462372"/>
                  <a:pt x="8398973" y="1372332"/>
                </a:cubicBezTo>
                <a:cubicBezTo>
                  <a:pt x="8447602" y="1264714"/>
                  <a:pt x="8446650" y="1256244"/>
                  <a:pt x="8381805" y="1198259"/>
                </a:cubicBezTo>
                <a:cubicBezTo>
                  <a:pt x="8331781" y="1153288"/>
                  <a:pt x="8316170" y="1107909"/>
                  <a:pt x="8323178" y="1026088"/>
                </a:cubicBezTo>
                <a:cubicBezTo>
                  <a:pt x="8328420" y="964878"/>
                  <a:pt x="8349646" y="900633"/>
                  <a:pt x="8370208" y="883310"/>
                </a:cubicBezTo>
                <a:cubicBezTo>
                  <a:pt x="8422627" y="839143"/>
                  <a:pt x="8390871" y="754632"/>
                  <a:pt x="8319696" y="748536"/>
                </a:cubicBezTo>
                <a:cubicBezTo>
                  <a:pt x="8249770" y="742547"/>
                  <a:pt x="8145856" y="597325"/>
                  <a:pt x="8152846" y="515712"/>
                </a:cubicBezTo>
                <a:cubicBezTo>
                  <a:pt x="8155503" y="484691"/>
                  <a:pt x="8178091" y="460830"/>
                  <a:pt x="8203275" y="462987"/>
                </a:cubicBezTo>
                <a:cubicBezTo>
                  <a:pt x="8268829" y="468602"/>
                  <a:pt x="8266426" y="384087"/>
                  <a:pt x="8200226" y="356606"/>
                </a:cubicBezTo>
                <a:cubicBezTo>
                  <a:pt x="8169448" y="343903"/>
                  <a:pt x="8132241" y="335263"/>
                  <a:pt x="8117824" y="337174"/>
                </a:cubicBezTo>
                <a:cubicBezTo>
                  <a:pt x="8103177" y="339275"/>
                  <a:pt x="8056143" y="327907"/>
                  <a:pt x="8013093" y="311636"/>
                </a:cubicBezTo>
                <a:cubicBezTo>
                  <a:pt x="7955015" y="289675"/>
                  <a:pt x="7940341" y="267655"/>
                  <a:pt x="7955304" y="225104"/>
                </a:cubicBezTo>
                <a:cubicBezTo>
                  <a:pt x="7969116" y="186230"/>
                  <a:pt x="7959883" y="166774"/>
                  <a:pt x="7926583" y="163922"/>
                </a:cubicBezTo>
                <a:cubicBezTo>
                  <a:pt x="7899528" y="161604"/>
                  <a:pt x="7875632" y="181160"/>
                  <a:pt x="7873367" y="207601"/>
                </a:cubicBezTo>
                <a:cubicBezTo>
                  <a:pt x="7865379" y="300872"/>
                  <a:pt x="7764284" y="225522"/>
                  <a:pt x="7700775" y="78519"/>
                </a:cubicBezTo>
                <a:lnTo>
                  <a:pt x="7664748" y="70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596967"/>
                </a:lnTo>
                <a:lnTo>
                  <a:pt x="12531" y="4578426"/>
                </a:lnTo>
                <a:cubicBezTo>
                  <a:pt x="29196" y="4550309"/>
                  <a:pt x="40703" y="4523034"/>
                  <a:pt x="43013" y="4503413"/>
                </a:cubicBezTo>
                <a:cubicBezTo>
                  <a:pt x="49670" y="4445261"/>
                  <a:pt x="54325" y="4442305"/>
                  <a:pt x="67700" y="4486862"/>
                </a:cubicBezTo>
                <a:cubicBezTo>
                  <a:pt x="85808" y="4547136"/>
                  <a:pt x="272492" y="4680570"/>
                  <a:pt x="347621" y="4687004"/>
                </a:cubicBezTo>
                <a:cubicBezTo>
                  <a:pt x="423791" y="4693528"/>
                  <a:pt x="566419" y="4795506"/>
                  <a:pt x="562550" y="4840685"/>
                </a:cubicBezTo>
                <a:cubicBezTo>
                  <a:pt x="557147" y="4903767"/>
                  <a:pt x="711610" y="5085406"/>
                  <a:pt x="775311" y="5090652"/>
                </a:cubicBezTo>
                <a:cubicBezTo>
                  <a:pt x="806131" y="5093082"/>
                  <a:pt x="872393" y="5078205"/>
                  <a:pt x="922191" y="5057302"/>
                </a:cubicBezTo>
                <a:cubicBezTo>
                  <a:pt x="1056548" y="5001279"/>
                  <a:pt x="1270926" y="5026770"/>
                  <a:pt x="1303412" y="5102746"/>
                </a:cubicBezTo>
                <a:cubicBezTo>
                  <a:pt x="1321097" y="5143479"/>
                  <a:pt x="1350533" y="5159632"/>
                  <a:pt x="1393723" y="5152216"/>
                </a:cubicBezTo>
                <a:cubicBezTo>
                  <a:pt x="1435424" y="5145093"/>
                  <a:pt x="1477422" y="5166306"/>
                  <a:pt x="1513898" y="5212843"/>
                </a:cubicBezTo>
                <a:cubicBezTo>
                  <a:pt x="1560595" y="5272209"/>
                  <a:pt x="1599471" y="5285815"/>
                  <a:pt x="1745199" y="5292844"/>
                </a:cubicBezTo>
                <a:cubicBezTo>
                  <a:pt x="1841634" y="5297748"/>
                  <a:pt x="1933747" y="5311509"/>
                  <a:pt x="1950110" y="5323607"/>
                </a:cubicBezTo>
                <a:cubicBezTo>
                  <a:pt x="1966266" y="5335686"/>
                  <a:pt x="2006112" y="5320854"/>
                  <a:pt x="2038462" y="5290697"/>
                </a:cubicBezTo>
                <a:cubicBezTo>
                  <a:pt x="2070815" y="5260542"/>
                  <a:pt x="2142924" y="5231274"/>
                  <a:pt x="2198531" y="5225760"/>
                </a:cubicBezTo>
                <a:cubicBezTo>
                  <a:pt x="2269807" y="5218443"/>
                  <a:pt x="2306585" y="5195376"/>
                  <a:pt x="2323297" y="5147104"/>
                </a:cubicBezTo>
                <a:cubicBezTo>
                  <a:pt x="2336169" y="5109408"/>
                  <a:pt x="2397929" y="5054086"/>
                  <a:pt x="2460256" y="5023982"/>
                </a:cubicBezTo>
                <a:cubicBezTo>
                  <a:pt x="2562559" y="4975070"/>
                  <a:pt x="2581883" y="4974628"/>
                  <a:pt x="2652691" y="5019281"/>
                </a:cubicBezTo>
                <a:cubicBezTo>
                  <a:pt x="2717143" y="5059826"/>
                  <a:pt x="2741855" y="5062571"/>
                  <a:pt x="2787854" y="5034632"/>
                </a:cubicBezTo>
                <a:cubicBezTo>
                  <a:pt x="2834078" y="5006505"/>
                  <a:pt x="2867632" y="5011265"/>
                  <a:pt x="2974338" y="5060252"/>
                </a:cubicBezTo>
                <a:lnTo>
                  <a:pt x="3104435" y="5120051"/>
                </a:lnTo>
                <a:lnTo>
                  <a:pt x="3196859" y="5037156"/>
                </a:lnTo>
                <a:cubicBezTo>
                  <a:pt x="3278176" y="4964006"/>
                  <a:pt x="3291595" y="4929712"/>
                  <a:pt x="3309814" y="4748813"/>
                </a:cubicBezTo>
                <a:cubicBezTo>
                  <a:pt x="3321216" y="4635281"/>
                  <a:pt x="3347761" y="4528499"/>
                  <a:pt x="3369226" y="4510413"/>
                </a:cubicBezTo>
                <a:cubicBezTo>
                  <a:pt x="3431814" y="4457681"/>
                  <a:pt x="3429514" y="4313194"/>
                  <a:pt x="3365306" y="4264909"/>
                </a:cubicBezTo>
                <a:cubicBezTo>
                  <a:pt x="3282361" y="4202858"/>
                  <a:pt x="3298919" y="4153944"/>
                  <a:pt x="3426106" y="4086191"/>
                </a:cubicBezTo>
                <a:cubicBezTo>
                  <a:pt x="3487605" y="4053497"/>
                  <a:pt x="3539079" y="4013025"/>
                  <a:pt x="3540714" y="3996387"/>
                </a:cubicBezTo>
                <a:cubicBezTo>
                  <a:pt x="3544037" y="3962487"/>
                  <a:pt x="3582485" y="3959069"/>
                  <a:pt x="3910944" y="3964551"/>
                </a:cubicBezTo>
                <a:cubicBezTo>
                  <a:pt x="4125529" y="3968037"/>
                  <a:pt x="4144962" y="3973687"/>
                  <a:pt x="4215758" y="4052735"/>
                </a:cubicBezTo>
                <a:cubicBezTo>
                  <a:pt x="4257282" y="4099074"/>
                  <a:pt x="4305482" y="4138436"/>
                  <a:pt x="4322965" y="4139934"/>
                </a:cubicBezTo>
                <a:cubicBezTo>
                  <a:pt x="4340446" y="4141431"/>
                  <a:pt x="4353491" y="4155552"/>
                  <a:pt x="4352136" y="4171375"/>
                </a:cubicBezTo>
                <a:cubicBezTo>
                  <a:pt x="4350781" y="4187198"/>
                  <a:pt x="4381774" y="4241445"/>
                  <a:pt x="4421068" y="4291787"/>
                </a:cubicBezTo>
                <a:lnTo>
                  <a:pt x="4492461" y="4383469"/>
                </a:lnTo>
                <a:lnTo>
                  <a:pt x="4419888" y="4396128"/>
                </a:lnTo>
                <a:cubicBezTo>
                  <a:pt x="4350718" y="4408240"/>
                  <a:pt x="4350122" y="4410288"/>
                  <a:pt x="4406024" y="4435627"/>
                </a:cubicBezTo>
                <a:cubicBezTo>
                  <a:pt x="4472615" y="4465869"/>
                  <a:pt x="4498939" y="4484062"/>
                  <a:pt x="4600580" y="4570156"/>
                </a:cubicBezTo>
                <a:cubicBezTo>
                  <a:pt x="4682675" y="4639684"/>
                  <a:pt x="4790170" y="4676995"/>
                  <a:pt x="4814358" y="4644253"/>
                </a:cubicBezTo>
                <a:cubicBezTo>
                  <a:pt x="4823581" y="4632039"/>
                  <a:pt x="4882318" y="4631617"/>
                  <a:pt x="4945257" y="4643300"/>
                </a:cubicBezTo>
                <a:cubicBezTo>
                  <a:pt x="5008006" y="4654755"/>
                  <a:pt x="5094845" y="4668905"/>
                  <a:pt x="5138180" y="4674503"/>
                </a:cubicBezTo>
                <a:cubicBezTo>
                  <a:pt x="5194366" y="4681833"/>
                  <a:pt x="5229919" y="4714659"/>
                  <a:pt x="5261976" y="4788291"/>
                </a:cubicBezTo>
                <a:cubicBezTo>
                  <a:pt x="5313218" y="4907188"/>
                  <a:pt x="5404892" y="4953000"/>
                  <a:pt x="5474257" y="4894555"/>
                </a:cubicBezTo>
                <a:cubicBezTo>
                  <a:pt x="5500450" y="4872681"/>
                  <a:pt x="5532946" y="4855540"/>
                  <a:pt x="5546679" y="4856717"/>
                </a:cubicBezTo>
                <a:cubicBezTo>
                  <a:pt x="5560415" y="4857893"/>
                  <a:pt x="5582273" y="4827887"/>
                  <a:pt x="5595164" y="4789983"/>
                </a:cubicBezTo>
                <a:cubicBezTo>
                  <a:pt x="5608261" y="4752095"/>
                  <a:pt x="5654355" y="4705919"/>
                  <a:pt x="5697677" y="4687189"/>
                </a:cubicBezTo>
                <a:cubicBezTo>
                  <a:pt x="5740982" y="4668668"/>
                  <a:pt x="5774880" y="4644936"/>
                  <a:pt x="5773049" y="4634503"/>
                </a:cubicBezTo>
                <a:cubicBezTo>
                  <a:pt x="5767929" y="4606171"/>
                  <a:pt x="5866041" y="4486224"/>
                  <a:pt x="5892680" y="4488505"/>
                </a:cubicBezTo>
                <a:cubicBezTo>
                  <a:pt x="5905375" y="4489593"/>
                  <a:pt x="5912791" y="4522944"/>
                  <a:pt x="5909385" y="4562710"/>
                </a:cubicBezTo>
                <a:cubicBezTo>
                  <a:pt x="5905979" y="4602475"/>
                  <a:pt x="5922547" y="4653808"/>
                  <a:pt x="5945928" y="4676992"/>
                </a:cubicBezTo>
                <a:cubicBezTo>
                  <a:pt x="5978984" y="4709606"/>
                  <a:pt x="5979704" y="4728123"/>
                  <a:pt x="5949623" y="4758682"/>
                </a:cubicBezTo>
                <a:cubicBezTo>
                  <a:pt x="5919787" y="4788843"/>
                  <a:pt x="5918295" y="4818497"/>
                  <a:pt x="5942653" y="4884129"/>
                </a:cubicBezTo>
                <a:cubicBezTo>
                  <a:pt x="6024813" y="5104665"/>
                  <a:pt x="6025478" y="5109126"/>
                  <a:pt x="5983923" y="5151286"/>
                </a:cubicBezTo>
                <a:cubicBezTo>
                  <a:pt x="5954989" y="5180687"/>
                  <a:pt x="5950549" y="5210507"/>
                  <a:pt x="5968906" y="5253184"/>
                </a:cubicBezTo>
                <a:cubicBezTo>
                  <a:pt x="6004739" y="5336577"/>
                  <a:pt x="5961300" y="5442334"/>
                  <a:pt x="5891813" y="5440995"/>
                </a:cubicBezTo>
                <a:cubicBezTo>
                  <a:pt x="5860211" y="5440385"/>
                  <a:pt x="5820365" y="5440538"/>
                  <a:pt x="5803121" y="5441158"/>
                </a:cubicBezTo>
                <a:cubicBezTo>
                  <a:pt x="5786086" y="5441797"/>
                  <a:pt x="5750880" y="5475903"/>
                  <a:pt x="5724711" y="5517074"/>
                </a:cubicBezTo>
                <a:cubicBezTo>
                  <a:pt x="5683709" y="5582143"/>
                  <a:pt x="5683770" y="5601022"/>
                  <a:pt x="5725829" y="5663138"/>
                </a:cubicBezTo>
                <a:cubicBezTo>
                  <a:pt x="5752243" y="5702312"/>
                  <a:pt x="5791306" y="5806743"/>
                  <a:pt x="5812453" y="5895171"/>
                </a:cubicBezTo>
                <a:cubicBezTo>
                  <a:pt x="5849391" y="6048916"/>
                  <a:pt x="5848450" y="6057434"/>
                  <a:pt x="5792065" y="6091613"/>
                </a:cubicBezTo>
                <a:cubicBezTo>
                  <a:pt x="5735887" y="6125810"/>
                  <a:pt x="5736142" y="6127720"/>
                  <a:pt x="5795871" y="6132835"/>
                </a:cubicBezTo>
                <a:cubicBezTo>
                  <a:pt x="5845611" y="6137096"/>
                  <a:pt x="5864644" y="6113140"/>
                  <a:pt x="5888842" y="6016642"/>
                </a:cubicBezTo>
                <a:lnTo>
                  <a:pt x="5918962" y="5895064"/>
                </a:lnTo>
                <a:lnTo>
                  <a:pt x="6045870" y="5923552"/>
                </a:lnTo>
                <a:cubicBezTo>
                  <a:pt x="6151611" y="5947079"/>
                  <a:pt x="6187341" y="5941121"/>
                  <a:pt x="6259300" y="5886674"/>
                </a:cubicBezTo>
                <a:cubicBezTo>
                  <a:pt x="6372059" y="5801328"/>
                  <a:pt x="6501339" y="5564716"/>
                  <a:pt x="6486292" y="5471148"/>
                </a:cubicBezTo>
                <a:cubicBezTo>
                  <a:pt x="6479845" y="5431378"/>
                  <a:pt x="6486550" y="5382458"/>
                  <a:pt x="6501463" y="5362553"/>
                </a:cubicBezTo>
                <a:cubicBezTo>
                  <a:pt x="6544600" y="5304380"/>
                  <a:pt x="6561330" y="5204515"/>
                  <a:pt x="6625756" y="4623647"/>
                </a:cubicBezTo>
                <a:cubicBezTo>
                  <a:pt x="6686340" y="4075374"/>
                  <a:pt x="6686310" y="4073275"/>
                  <a:pt x="6619173" y="3904989"/>
                </a:cubicBezTo>
                <a:cubicBezTo>
                  <a:pt x="6582042" y="3812257"/>
                  <a:pt x="6530675" y="3709497"/>
                  <a:pt x="6505184" y="3676693"/>
                </a:cubicBezTo>
                <a:cubicBezTo>
                  <a:pt x="6446588" y="3602047"/>
                  <a:pt x="6401147" y="3390948"/>
                  <a:pt x="6430429" y="3330539"/>
                </a:cubicBezTo>
                <a:cubicBezTo>
                  <a:pt x="6444200" y="3301936"/>
                  <a:pt x="6415650" y="3241189"/>
                  <a:pt x="6353428" y="3167280"/>
                </a:cubicBezTo>
                <a:cubicBezTo>
                  <a:pt x="6298816" y="3102412"/>
                  <a:pt x="6255561" y="3039565"/>
                  <a:pt x="6257238" y="3027335"/>
                </a:cubicBezTo>
                <a:cubicBezTo>
                  <a:pt x="6259854" y="3006587"/>
                  <a:pt x="6168543" y="2968775"/>
                  <a:pt x="5987552" y="2915733"/>
                </a:cubicBezTo>
                <a:cubicBezTo>
                  <a:pt x="5905127" y="2891687"/>
                  <a:pt x="5802314" y="2958801"/>
                  <a:pt x="5858299" y="3000297"/>
                </a:cubicBezTo>
                <a:cubicBezTo>
                  <a:pt x="5903824" y="3034187"/>
                  <a:pt x="5887200" y="3110780"/>
                  <a:pt x="5835380" y="3106342"/>
                </a:cubicBezTo>
                <a:cubicBezTo>
                  <a:pt x="5810197" y="3104185"/>
                  <a:pt x="5788038" y="3123049"/>
                  <a:pt x="5785897" y="3148034"/>
                </a:cubicBezTo>
                <a:cubicBezTo>
                  <a:pt x="5783740" y="3173224"/>
                  <a:pt x="5761388" y="3191864"/>
                  <a:pt x="5736414" y="3189725"/>
                </a:cubicBezTo>
                <a:cubicBezTo>
                  <a:pt x="5711440" y="3187586"/>
                  <a:pt x="5692584" y="3165418"/>
                  <a:pt x="5694742" y="3140226"/>
                </a:cubicBezTo>
                <a:cubicBezTo>
                  <a:pt x="5700252" y="3075894"/>
                  <a:pt x="5639049" y="3078202"/>
                  <a:pt x="5632481" y="3142653"/>
                </a:cubicBezTo>
                <a:cubicBezTo>
                  <a:pt x="5627992" y="3185263"/>
                  <a:pt x="5613734" y="3177959"/>
                  <a:pt x="5560769" y="3106102"/>
                </a:cubicBezTo>
                <a:cubicBezTo>
                  <a:pt x="5524127" y="3056614"/>
                  <a:pt x="5485161" y="3029368"/>
                  <a:pt x="5473328" y="3045132"/>
                </a:cubicBezTo>
                <a:cubicBezTo>
                  <a:pt x="5461722" y="3060707"/>
                  <a:pt x="5411866" y="3070069"/>
                  <a:pt x="5362749" y="3065862"/>
                </a:cubicBezTo>
                <a:cubicBezTo>
                  <a:pt x="5294696" y="3060034"/>
                  <a:pt x="5274662" y="3044266"/>
                  <a:pt x="5278513" y="2999296"/>
                </a:cubicBezTo>
                <a:cubicBezTo>
                  <a:pt x="5281295" y="2966818"/>
                  <a:pt x="5298027" y="2933016"/>
                  <a:pt x="5315549" y="2924241"/>
                </a:cubicBezTo>
                <a:cubicBezTo>
                  <a:pt x="5333091" y="2915257"/>
                  <a:pt x="5350481" y="2873753"/>
                  <a:pt x="5354065" y="2831906"/>
                </a:cubicBezTo>
                <a:cubicBezTo>
                  <a:pt x="5357649" y="2790058"/>
                  <a:pt x="5378210" y="2728693"/>
                  <a:pt x="5399691" y="2695719"/>
                </a:cubicBezTo>
                <a:cubicBezTo>
                  <a:pt x="5421174" y="2662743"/>
                  <a:pt x="5444967" y="2546497"/>
                  <a:pt x="5452646" y="2437260"/>
                </a:cubicBezTo>
                <a:cubicBezTo>
                  <a:pt x="5460325" y="2328022"/>
                  <a:pt x="5482792" y="2222359"/>
                  <a:pt x="5502526" y="2202447"/>
                </a:cubicBezTo>
                <a:cubicBezTo>
                  <a:pt x="5522260" y="2182536"/>
                  <a:pt x="5546673" y="2098222"/>
                  <a:pt x="5556702" y="2015399"/>
                </a:cubicBezTo>
                <a:cubicBezTo>
                  <a:pt x="5566747" y="1932370"/>
                  <a:pt x="5586356" y="1855194"/>
                  <a:pt x="5599930" y="1843563"/>
                </a:cubicBezTo>
                <a:cubicBezTo>
                  <a:pt x="5613695" y="1832160"/>
                  <a:pt x="5620139" y="1776505"/>
                  <a:pt x="5614493" y="1720025"/>
                </a:cubicBezTo>
                <a:cubicBezTo>
                  <a:pt x="5602473" y="1600920"/>
                  <a:pt x="5655218" y="1521129"/>
                  <a:pt x="5838830" y="1379564"/>
                </a:cubicBezTo>
                <a:cubicBezTo>
                  <a:pt x="5921426" y="1315960"/>
                  <a:pt x="5970719" y="1296064"/>
                  <a:pt x="5992750" y="1317874"/>
                </a:cubicBezTo>
                <a:cubicBezTo>
                  <a:pt x="6015180" y="1339929"/>
                  <a:pt x="6025378" y="1333462"/>
                  <a:pt x="6025357" y="1296969"/>
                </a:cubicBezTo>
                <a:cubicBezTo>
                  <a:pt x="6025339" y="1267816"/>
                  <a:pt x="6056111" y="1231652"/>
                  <a:pt x="6093476" y="1216396"/>
                </a:cubicBezTo>
                <a:cubicBezTo>
                  <a:pt x="6211665" y="1168006"/>
                  <a:pt x="6257372" y="1123895"/>
                  <a:pt x="6283864" y="1032416"/>
                </a:cubicBezTo>
                <a:cubicBezTo>
                  <a:pt x="6307089" y="952194"/>
                  <a:pt x="6351616" y="929164"/>
                  <a:pt x="6440519" y="951039"/>
                </a:cubicBezTo>
                <a:cubicBezTo>
                  <a:pt x="6453035" y="954209"/>
                  <a:pt x="6464981" y="934679"/>
                  <a:pt x="6467299" y="907613"/>
                </a:cubicBezTo>
                <a:cubicBezTo>
                  <a:pt x="6470224" y="873469"/>
                  <a:pt x="6489620" y="864854"/>
                  <a:pt x="6530923" y="879506"/>
                </a:cubicBezTo>
                <a:cubicBezTo>
                  <a:pt x="6563471" y="891101"/>
                  <a:pt x="6599351" y="888302"/>
                  <a:pt x="6610486" y="873319"/>
                </a:cubicBezTo>
                <a:cubicBezTo>
                  <a:pt x="6621624" y="858333"/>
                  <a:pt x="6656147" y="856675"/>
                  <a:pt x="6687323" y="869622"/>
                </a:cubicBezTo>
                <a:cubicBezTo>
                  <a:pt x="6724374" y="884960"/>
                  <a:pt x="6745048" y="878551"/>
                  <a:pt x="6747420" y="850861"/>
                </a:cubicBezTo>
                <a:cubicBezTo>
                  <a:pt x="6749399" y="827752"/>
                  <a:pt x="6787702" y="781956"/>
                  <a:pt x="6832638" y="749313"/>
                </a:cubicBezTo>
                <a:cubicBezTo>
                  <a:pt x="6877589" y="716461"/>
                  <a:pt x="6915625" y="673789"/>
                  <a:pt x="6917283" y="654427"/>
                </a:cubicBezTo>
                <a:cubicBezTo>
                  <a:pt x="6919049" y="633815"/>
                  <a:pt x="6894074" y="639017"/>
                  <a:pt x="6857079" y="667097"/>
                </a:cubicBezTo>
                <a:cubicBezTo>
                  <a:pt x="6796519" y="713293"/>
                  <a:pt x="6792690" y="711497"/>
                  <a:pt x="6757955" y="625051"/>
                </a:cubicBezTo>
                <a:cubicBezTo>
                  <a:pt x="6738087" y="575533"/>
                  <a:pt x="6720745" y="454924"/>
                  <a:pt x="6719499" y="356877"/>
                </a:cubicBezTo>
                <a:cubicBezTo>
                  <a:pt x="6718252" y="258828"/>
                  <a:pt x="6703187" y="158131"/>
                  <a:pt x="6685811" y="133361"/>
                </a:cubicBezTo>
                <a:cubicBezTo>
                  <a:pt x="6669207" y="109395"/>
                  <a:pt x="6670793" y="52329"/>
                  <a:pt x="6681914" y="1716"/>
                </a:cubicBezTo>
                <a:lnTo>
                  <a:pt x="6682195" y="704"/>
                </a:lnTo>
                <a:lnTo>
                  <a:pt x="0" y="705"/>
                </a:lnTo>
                <a:close/>
              </a:path>
            </a:pathLst>
          </a:custGeom>
          <a:solidFill>
            <a:schemeClr val="bg2"/>
          </a:solidFill>
          <a:ln w="19808" cap="flat">
            <a:noFill/>
            <a:prstDash val="solid"/>
            <a:miter/>
          </a:ln>
          <a:effectLst>
            <a:innerShdw blurRad="279400" dist="50800" dir="13500000">
              <a:prstClr val="black">
                <a:alpha val="38000"/>
              </a:prstClr>
            </a:innerShdw>
          </a:effectLst>
        </p:spPr>
        <p:txBody>
          <a:bodyPr wrap="square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4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7" name="Полилиния 116">
            <a:extLst>
              <a:ext uri="{FF2B5EF4-FFF2-40B4-BE49-F238E27FC236}">
                <a16:creationId xmlns:a16="http://schemas.microsoft.com/office/drawing/2014/main" id="{A0570148-DE47-E586-F27E-E111BF8FCE58}"/>
              </a:ext>
            </a:extLst>
          </p:cNvPr>
          <p:cNvSpPr>
            <a:spLocks noChangeAspect="1"/>
          </p:cNvSpPr>
          <p:nvPr/>
        </p:nvSpPr>
        <p:spPr>
          <a:xfrm rot="293719">
            <a:off x="-242053" y="-280277"/>
            <a:ext cx="8878310" cy="6269244"/>
          </a:xfrm>
          <a:custGeom>
            <a:avLst/>
            <a:gdLst>
              <a:gd name="connsiteX0" fmla="*/ 7644031 w 8878310"/>
              <a:gd name="connsiteY0" fmla="*/ 4567413 h 6269244"/>
              <a:gd name="connsiteX1" fmla="*/ 7650947 w 8878310"/>
              <a:gd name="connsiteY1" fmla="*/ 4569992 h 6269244"/>
              <a:gd name="connsiteX2" fmla="*/ 7653453 w 8878310"/>
              <a:gd name="connsiteY2" fmla="*/ 4628292 h 6269244"/>
              <a:gd name="connsiteX3" fmla="*/ 7635071 w 8878310"/>
              <a:gd name="connsiteY3" fmla="*/ 4609904 h 6269244"/>
              <a:gd name="connsiteX4" fmla="*/ 7644031 w 8878310"/>
              <a:gd name="connsiteY4" fmla="*/ 4567413 h 6269244"/>
              <a:gd name="connsiteX5" fmla="*/ 8559858 w 8878310"/>
              <a:gd name="connsiteY5" fmla="*/ 4330372 h 6269244"/>
              <a:gd name="connsiteX6" fmla="*/ 8563323 w 8878310"/>
              <a:gd name="connsiteY6" fmla="*/ 4431662 h 6269244"/>
              <a:gd name="connsiteX7" fmla="*/ 8486039 w 8878310"/>
              <a:gd name="connsiteY7" fmla="*/ 4479513 h 6269244"/>
              <a:gd name="connsiteX8" fmla="*/ 8535335 w 8878310"/>
              <a:gd name="connsiteY8" fmla="*/ 4335959 h 6269244"/>
              <a:gd name="connsiteX9" fmla="*/ 8559858 w 8878310"/>
              <a:gd name="connsiteY9" fmla="*/ 4330372 h 6269244"/>
              <a:gd name="connsiteX10" fmla="*/ 8699511 w 8878310"/>
              <a:gd name="connsiteY10" fmla="*/ 3829861 h 6269244"/>
              <a:gd name="connsiteX11" fmla="*/ 8684473 w 8878310"/>
              <a:gd name="connsiteY11" fmla="*/ 3992222 h 6269244"/>
              <a:gd name="connsiteX12" fmla="*/ 8656483 w 8878310"/>
              <a:gd name="connsiteY12" fmla="*/ 4146433 h 6269244"/>
              <a:gd name="connsiteX13" fmla="*/ 8598625 w 8878310"/>
              <a:gd name="connsiteY13" fmla="*/ 4267838 h 6269244"/>
              <a:gd name="connsiteX14" fmla="*/ 8623271 w 8878310"/>
              <a:gd name="connsiteY14" fmla="*/ 3940819 h 6269244"/>
              <a:gd name="connsiteX15" fmla="*/ 8669015 w 8878310"/>
              <a:gd name="connsiteY15" fmla="*/ 3876668 h 6269244"/>
              <a:gd name="connsiteX16" fmla="*/ 8699511 w 8878310"/>
              <a:gd name="connsiteY16" fmla="*/ 3829861 h 6269244"/>
              <a:gd name="connsiteX17" fmla="*/ 8802785 w 8878310"/>
              <a:gd name="connsiteY17" fmla="*/ 3536822 h 6269244"/>
              <a:gd name="connsiteX18" fmla="*/ 8790791 w 8878310"/>
              <a:gd name="connsiteY18" fmla="*/ 3692575 h 6269244"/>
              <a:gd name="connsiteX19" fmla="*/ 8762593 w 8878310"/>
              <a:gd name="connsiteY19" fmla="*/ 3656425 h 6269244"/>
              <a:gd name="connsiteX20" fmla="*/ 8790791 w 8878310"/>
              <a:gd name="connsiteY20" fmla="*/ 3540245 h 6269244"/>
              <a:gd name="connsiteX21" fmla="*/ 8802785 w 8878310"/>
              <a:gd name="connsiteY21" fmla="*/ 3536822 h 6269244"/>
              <a:gd name="connsiteX22" fmla="*/ 8866017 w 8878310"/>
              <a:gd name="connsiteY22" fmla="*/ 3142626 h 6269244"/>
              <a:gd name="connsiteX23" fmla="*/ 8872045 w 8878310"/>
              <a:gd name="connsiteY23" fmla="*/ 3151372 h 6269244"/>
              <a:gd name="connsiteX24" fmla="*/ 8872045 w 8878310"/>
              <a:gd name="connsiteY24" fmla="*/ 3227642 h 6269244"/>
              <a:gd name="connsiteX25" fmla="*/ 8856587 w 8878310"/>
              <a:gd name="connsiteY25" fmla="*/ 3189612 h 6269244"/>
              <a:gd name="connsiteX26" fmla="*/ 8866017 w 8878310"/>
              <a:gd name="connsiteY26" fmla="*/ 3142626 h 6269244"/>
              <a:gd name="connsiteX27" fmla="*/ 5832458 w 8878310"/>
              <a:gd name="connsiteY27" fmla="*/ 3006563 h 6269244"/>
              <a:gd name="connsiteX28" fmla="*/ 5864626 w 8878310"/>
              <a:gd name="connsiteY28" fmla="*/ 3037072 h 6269244"/>
              <a:gd name="connsiteX29" fmla="*/ 5851259 w 8878310"/>
              <a:gd name="connsiteY29" fmla="*/ 3067580 h 6269244"/>
              <a:gd name="connsiteX30" fmla="*/ 5819090 w 8878310"/>
              <a:gd name="connsiteY30" fmla="*/ 3037072 h 6269244"/>
              <a:gd name="connsiteX31" fmla="*/ 5832458 w 8878310"/>
              <a:gd name="connsiteY31" fmla="*/ 3006563 h 6269244"/>
              <a:gd name="connsiteX32" fmla="*/ 8737007 w 8878310"/>
              <a:gd name="connsiteY32" fmla="*/ 2595281 h 6269244"/>
              <a:gd name="connsiteX33" fmla="*/ 8787451 w 8878310"/>
              <a:gd name="connsiteY33" fmla="*/ 2608080 h 6269244"/>
              <a:gd name="connsiteX34" fmla="*/ 8796223 w 8878310"/>
              <a:gd name="connsiteY34" fmla="*/ 2652589 h 6269244"/>
              <a:gd name="connsiteX35" fmla="*/ 8744213 w 8878310"/>
              <a:gd name="connsiteY35" fmla="*/ 2639215 h 6269244"/>
              <a:gd name="connsiteX36" fmla="*/ 8737007 w 8878310"/>
              <a:gd name="connsiteY36" fmla="*/ 2595281 h 6269244"/>
              <a:gd name="connsiteX37" fmla="*/ 6543295 w 8878310"/>
              <a:gd name="connsiteY37" fmla="*/ 2674581 h 6269244"/>
              <a:gd name="connsiteX38" fmla="*/ 6597368 w 8878310"/>
              <a:gd name="connsiteY38" fmla="*/ 2750381 h 6269244"/>
              <a:gd name="connsiteX39" fmla="*/ 6688021 w 8878310"/>
              <a:gd name="connsiteY39" fmla="*/ 2845457 h 6269244"/>
              <a:gd name="connsiteX40" fmla="*/ 6748595 w 8878310"/>
              <a:gd name="connsiteY40" fmla="*/ 2904384 h 6269244"/>
              <a:gd name="connsiteX41" fmla="*/ 6802068 w 8878310"/>
              <a:gd name="connsiteY41" fmla="*/ 2966444 h 6269244"/>
              <a:gd name="connsiteX42" fmla="*/ 6904001 w 8878310"/>
              <a:gd name="connsiteY42" fmla="*/ 3079281 h 6269244"/>
              <a:gd name="connsiteX43" fmla="*/ 7061077 w 8878310"/>
              <a:gd name="connsiteY43" fmla="*/ 3272778 h 6269244"/>
              <a:gd name="connsiteX44" fmla="*/ 7144837 w 8878310"/>
              <a:gd name="connsiteY44" fmla="*/ 3341316 h 6269244"/>
              <a:gd name="connsiteX45" fmla="*/ 7178257 w 8878310"/>
              <a:gd name="connsiteY45" fmla="*/ 3372450 h 6269244"/>
              <a:gd name="connsiteX46" fmla="*/ 7399249 w 8878310"/>
              <a:gd name="connsiteY46" fmla="*/ 3537109 h 6269244"/>
              <a:gd name="connsiteX47" fmla="*/ 7693557 w 8878310"/>
              <a:gd name="connsiteY47" fmla="*/ 3747949 h 6269244"/>
              <a:gd name="connsiteX48" fmla="*/ 7800295 w 8878310"/>
              <a:gd name="connsiteY48" fmla="*/ 3794338 h 6269244"/>
              <a:gd name="connsiteX49" fmla="*/ 7654497 w 8878310"/>
              <a:gd name="connsiteY49" fmla="*/ 3796845 h 6269244"/>
              <a:gd name="connsiteX50" fmla="*/ 7526038 w 8878310"/>
              <a:gd name="connsiteY50" fmla="*/ 4032759 h 6269244"/>
              <a:gd name="connsiteX51" fmla="*/ 7749329 w 8878310"/>
              <a:gd name="connsiteY51" fmla="*/ 4379632 h 6269244"/>
              <a:gd name="connsiteX52" fmla="*/ 7859615 w 8878310"/>
              <a:gd name="connsiteY52" fmla="*/ 4425602 h 6269244"/>
              <a:gd name="connsiteX53" fmla="*/ 7968857 w 8878310"/>
              <a:gd name="connsiteY53" fmla="*/ 4454647 h 6269244"/>
              <a:gd name="connsiteX54" fmla="*/ 8054707 w 8878310"/>
              <a:gd name="connsiteY54" fmla="*/ 4625577 h 6269244"/>
              <a:gd name="connsiteX55" fmla="*/ 7988911 w 8878310"/>
              <a:gd name="connsiteY55" fmla="*/ 4632054 h 6269244"/>
              <a:gd name="connsiteX56" fmla="*/ 8002697 w 8878310"/>
              <a:gd name="connsiteY56" fmla="*/ 4588799 h 6269244"/>
              <a:gd name="connsiteX57" fmla="*/ 8006039 w 8878310"/>
              <a:gd name="connsiteY57" fmla="*/ 4562261 h 6269244"/>
              <a:gd name="connsiteX58" fmla="*/ 7879669 w 8878310"/>
              <a:gd name="connsiteY58" fmla="*/ 4718145 h 6269244"/>
              <a:gd name="connsiteX59" fmla="*/ 7772513 w 8878310"/>
              <a:gd name="connsiteY59" fmla="*/ 4711875 h 6269244"/>
              <a:gd name="connsiteX60" fmla="*/ 7705463 w 8878310"/>
              <a:gd name="connsiteY60" fmla="*/ 4574590 h 6269244"/>
              <a:gd name="connsiteX61" fmla="*/ 7694811 w 8878310"/>
              <a:gd name="connsiteY61" fmla="*/ 4531126 h 6269244"/>
              <a:gd name="connsiteX62" fmla="*/ 7571573 w 8878310"/>
              <a:gd name="connsiteY62" fmla="*/ 4300228 h 6269244"/>
              <a:gd name="connsiteX63" fmla="*/ 7468597 w 8878310"/>
              <a:gd name="connsiteY63" fmla="*/ 4198047 h 6269244"/>
              <a:gd name="connsiteX64" fmla="*/ 7325515 w 8878310"/>
              <a:gd name="connsiteY64" fmla="*/ 4035477 h 6269244"/>
              <a:gd name="connsiteX65" fmla="*/ 7182226 w 8878310"/>
              <a:gd name="connsiteY65" fmla="*/ 3799353 h 6269244"/>
              <a:gd name="connsiteX66" fmla="*/ 7037056 w 8878310"/>
              <a:gd name="connsiteY66" fmla="*/ 3563020 h 6269244"/>
              <a:gd name="connsiteX67" fmla="*/ 6933035 w 8878310"/>
              <a:gd name="connsiteY67" fmla="*/ 3463974 h 6269244"/>
              <a:gd name="connsiteX68" fmla="*/ 6748595 w 8878310"/>
              <a:gd name="connsiteY68" fmla="*/ 3315196 h 6269244"/>
              <a:gd name="connsiteX69" fmla="*/ 6702851 w 8878310"/>
              <a:gd name="connsiteY69" fmla="*/ 3250419 h 6269244"/>
              <a:gd name="connsiteX70" fmla="*/ 6657316 w 8878310"/>
              <a:gd name="connsiteY70" fmla="*/ 3165372 h 6269244"/>
              <a:gd name="connsiteX71" fmla="*/ 6605097 w 8878310"/>
              <a:gd name="connsiteY71" fmla="*/ 3060475 h 6269244"/>
              <a:gd name="connsiteX72" fmla="*/ 6591519 w 8878310"/>
              <a:gd name="connsiteY72" fmla="*/ 2978982 h 6269244"/>
              <a:gd name="connsiteX73" fmla="*/ 6533034 w 8878310"/>
              <a:gd name="connsiteY73" fmla="*/ 2770858 h 6269244"/>
              <a:gd name="connsiteX74" fmla="*/ 6495017 w 8878310"/>
              <a:gd name="connsiteY74" fmla="*/ 2713813 h 6269244"/>
              <a:gd name="connsiteX75" fmla="*/ 6543295 w 8878310"/>
              <a:gd name="connsiteY75" fmla="*/ 2674581 h 6269244"/>
              <a:gd name="connsiteX76" fmla="*/ 8730009 w 8878310"/>
              <a:gd name="connsiteY76" fmla="*/ 2396614 h 6269244"/>
              <a:gd name="connsiteX77" fmla="*/ 8760295 w 8878310"/>
              <a:gd name="connsiteY77" fmla="*/ 2427121 h 6269244"/>
              <a:gd name="connsiteX78" fmla="*/ 8730009 w 8878310"/>
              <a:gd name="connsiteY78" fmla="*/ 2457630 h 6269244"/>
              <a:gd name="connsiteX79" fmla="*/ 8699511 w 8878310"/>
              <a:gd name="connsiteY79" fmla="*/ 2427121 h 6269244"/>
              <a:gd name="connsiteX80" fmla="*/ 8730009 w 8878310"/>
              <a:gd name="connsiteY80" fmla="*/ 2396614 h 6269244"/>
              <a:gd name="connsiteX81" fmla="*/ 8706378 w 8878310"/>
              <a:gd name="connsiteY81" fmla="*/ 2001264 h 6269244"/>
              <a:gd name="connsiteX82" fmla="*/ 8713925 w 8878310"/>
              <a:gd name="connsiteY82" fmla="*/ 2032190 h 6269244"/>
              <a:gd name="connsiteX83" fmla="*/ 8724785 w 8878310"/>
              <a:gd name="connsiteY83" fmla="*/ 2100936 h 6269244"/>
              <a:gd name="connsiteX84" fmla="*/ 8713299 w 8878310"/>
              <a:gd name="connsiteY84" fmla="*/ 2213775 h 6269244"/>
              <a:gd name="connsiteX85" fmla="*/ 8666509 w 8878310"/>
              <a:gd name="connsiteY85" fmla="*/ 2259537 h 6269244"/>
              <a:gd name="connsiteX86" fmla="*/ 8665675 w 8878310"/>
              <a:gd name="connsiteY86" fmla="*/ 2204998 h 6269244"/>
              <a:gd name="connsiteX87" fmla="*/ 8640399 w 8878310"/>
              <a:gd name="connsiteY87" fmla="*/ 2125803 h 6269244"/>
              <a:gd name="connsiteX88" fmla="*/ 8646039 w 8878310"/>
              <a:gd name="connsiteY88" fmla="*/ 2035533 h 6269244"/>
              <a:gd name="connsiteX89" fmla="*/ 8706378 w 8878310"/>
              <a:gd name="connsiteY89" fmla="*/ 2001264 h 6269244"/>
              <a:gd name="connsiteX90" fmla="*/ 6739692 w 8878310"/>
              <a:gd name="connsiteY90" fmla="*/ 1005445 h 6269244"/>
              <a:gd name="connsiteX91" fmla="*/ 6748595 w 8878310"/>
              <a:gd name="connsiteY91" fmla="*/ 1022711 h 6269244"/>
              <a:gd name="connsiteX92" fmla="*/ 6718100 w 8878310"/>
              <a:gd name="connsiteY92" fmla="*/ 1055100 h 6269244"/>
              <a:gd name="connsiteX93" fmla="*/ 6687604 w 8878310"/>
              <a:gd name="connsiteY93" fmla="*/ 1041517 h 6269244"/>
              <a:gd name="connsiteX94" fmla="*/ 6718100 w 8878310"/>
              <a:gd name="connsiteY94" fmla="*/ 1009337 h 6269244"/>
              <a:gd name="connsiteX95" fmla="*/ 6739692 w 8878310"/>
              <a:gd name="connsiteY95" fmla="*/ 1005445 h 6269244"/>
              <a:gd name="connsiteX96" fmla="*/ 7367429 w 8878310"/>
              <a:gd name="connsiteY96" fmla="*/ 24289 h 6269244"/>
              <a:gd name="connsiteX97" fmla="*/ 7651021 w 8878310"/>
              <a:gd name="connsiteY97" fmla="*/ 0 h 6269244"/>
              <a:gd name="connsiteX98" fmla="*/ 7693557 w 8878310"/>
              <a:gd name="connsiteY98" fmla="*/ 74456 h 6269244"/>
              <a:gd name="connsiteX99" fmla="*/ 7876535 w 8878310"/>
              <a:gd name="connsiteY99" fmla="*/ 188339 h 6269244"/>
              <a:gd name="connsiteX100" fmla="*/ 7925829 w 8878310"/>
              <a:gd name="connsiteY100" fmla="*/ 140278 h 6269244"/>
              <a:gd name="connsiteX101" fmla="*/ 7959667 w 8878310"/>
              <a:gd name="connsiteY101" fmla="*/ 198786 h 6269244"/>
              <a:gd name="connsiteX102" fmla="*/ 8024629 w 8878310"/>
              <a:gd name="connsiteY102" fmla="*/ 280071 h 6269244"/>
              <a:gd name="connsiteX103" fmla="*/ 8131157 w 8878310"/>
              <a:gd name="connsiteY103" fmla="*/ 296579 h 6269244"/>
              <a:gd name="connsiteX104" fmla="*/ 8214917 w 8878310"/>
              <a:gd name="connsiteY104" fmla="*/ 308908 h 6269244"/>
              <a:gd name="connsiteX105" fmla="*/ 8227033 w 8878310"/>
              <a:gd name="connsiteY105" fmla="*/ 414641 h 6269244"/>
              <a:gd name="connsiteX106" fmla="*/ 8181287 w 8878310"/>
              <a:gd name="connsiteY106" fmla="*/ 471477 h 6269244"/>
              <a:gd name="connsiteX107" fmla="*/ 8367397 w 8878310"/>
              <a:gd name="connsiteY107" fmla="*/ 689213 h 6269244"/>
              <a:gd name="connsiteX108" fmla="*/ 8429225 w 8878310"/>
              <a:gd name="connsiteY108" fmla="*/ 819185 h 6269244"/>
              <a:gd name="connsiteX109" fmla="*/ 8394551 w 8878310"/>
              <a:gd name="connsiteY109" fmla="*/ 965456 h 6269244"/>
              <a:gd name="connsiteX110" fmla="*/ 8467657 w 8878310"/>
              <a:gd name="connsiteY110" fmla="*/ 1131996 h 6269244"/>
              <a:gd name="connsiteX111" fmla="*/ 8499617 w 8878310"/>
              <a:gd name="connsiteY111" fmla="*/ 1303969 h 6269244"/>
              <a:gd name="connsiteX112" fmla="*/ 8496901 w 8878310"/>
              <a:gd name="connsiteY112" fmla="*/ 1420986 h 6269244"/>
              <a:gd name="connsiteX113" fmla="*/ 8669015 w 8878310"/>
              <a:gd name="connsiteY113" fmla="*/ 1817590 h 6269244"/>
              <a:gd name="connsiteX114" fmla="*/ 8478937 w 8878310"/>
              <a:gd name="connsiteY114" fmla="*/ 1820723 h 6269244"/>
              <a:gd name="connsiteX115" fmla="*/ 8266301 w 8878310"/>
              <a:gd name="connsiteY115" fmla="*/ 1665050 h 6269244"/>
              <a:gd name="connsiteX116" fmla="*/ 7541077 w 8878310"/>
              <a:gd name="connsiteY116" fmla="*/ 995336 h 6269244"/>
              <a:gd name="connsiteX117" fmla="*/ 7438727 w 8878310"/>
              <a:gd name="connsiteY117" fmla="*/ 780527 h 6269244"/>
              <a:gd name="connsiteX118" fmla="*/ 7443532 w 8878310"/>
              <a:gd name="connsiteY118" fmla="*/ 743959 h 6269244"/>
              <a:gd name="connsiteX119" fmla="*/ 7434550 w 8878310"/>
              <a:gd name="connsiteY119" fmla="*/ 323117 h 6269244"/>
              <a:gd name="connsiteX120" fmla="*/ 7388805 w 8878310"/>
              <a:gd name="connsiteY120" fmla="*/ 229713 h 6269244"/>
              <a:gd name="connsiteX121" fmla="*/ 7356847 w 8878310"/>
              <a:gd name="connsiteY121" fmla="*/ 154696 h 6269244"/>
              <a:gd name="connsiteX122" fmla="*/ 7356847 w 8878310"/>
              <a:gd name="connsiteY122" fmla="*/ 96188 h 6269244"/>
              <a:gd name="connsiteX123" fmla="*/ 7369328 w 8878310"/>
              <a:gd name="connsiteY123" fmla="*/ 33369 h 6269244"/>
              <a:gd name="connsiteX124" fmla="*/ 0 w 8878310"/>
              <a:gd name="connsiteY124" fmla="*/ 655294 h 6269244"/>
              <a:gd name="connsiteX125" fmla="*/ 6672052 w 8878310"/>
              <a:gd name="connsiteY125" fmla="*/ 83846 h 6269244"/>
              <a:gd name="connsiteX126" fmla="*/ 6671859 w 8878310"/>
              <a:gd name="connsiteY126" fmla="*/ 84878 h 6269244"/>
              <a:gd name="connsiteX127" fmla="*/ 6686976 w 8878310"/>
              <a:gd name="connsiteY127" fmla="*/ 215711 h 6269244"/>
              <a:gd name="connsiteX128" fmla="*/ 6739614 w 8878310"/>
              <a:gd name="connsiteY128" fmla="*/ 435537 h 6269244"/>
              <a:gd name="connsiteX129" fmla="*/ 6800815 w 8878310"/>
              <a:gd name="connsiteY129" fmla="*/ 699451 h 6269244"/>
              <a:gd name="connsiteX130" fmla="*/ 6903165 w 8878310"/>
              <a:gd name="connsiteY130" fmla="*/ 732885 h 6269244"/>
              <a:gd name="connsiteX131" fmla="*/ 6962069 w 8878310"/>
              <a:gd name="connsiteY131" fmla="*/ 715123 h 6269244"/>
              <a:gd name="connsiteX132" fmla="*/ 6885829 w 8878310"/>
              <a:gd name="connsiteY132" fmla="*/ 816886 h 6269244"/>
              <a:gd name="connsiteX133" fmla="*/ 6809588 w 8878310"/>
              <a:gd name="connsiteY133" fmla="*/ 925336 h 6269244"/>
              <a:gd name="connsiteX134" fmla="*/ 6751311 w 8878310"/>
              <a:gd name="connsiteY134" fmla="*/ 949157 h 6269244"/>
              <a:gd name="connsiteX135" fmla="*/ 6675070 w 8878310"/>
              <a:gd name="connsiteY135" fmla="*/ 959397 h 6269244"/>
              <a:gd name="connsiteX136" fmla="*/ 6596325 w 8878310"/>
              <a:gd name="connsiteY136" fmla="*/ 972351 h 6269244"/>
              <a:gd name="connsiteX137" fmla="*/ 6535332 w 8878310"/>
              <a:gd name="connsiteY137" fmla="*/ 1005785 h 6269244"/>
              <a:gd name="connsiteX138" fmla="*/ 6512355 w 8878310"/>
              <a:gd name="connsiteY138" fmla="*/ 1051338 h 6269244"/>
              <a:gd name="connsiteX139" fmla="*/ 6363216 w 8878310"/>
              <a:gd name="connsiteY139" fmla="*/ 1145787 h 6269244"/>
              <a:gd name="connsiteX140" fmla="*/ 6189222 w 8878310"/>
              <a:gd name="connsiteY140" fmla="*/ 1345342 h 6269244"/>
              <a:gd name="connsiteX141" fmla="*/ 6128228 w 8878310"/>
              <a:gd name="connsiteY141" fmla="*/ 1431434 h 6269244"/>
              <a:gd name="connsiteX142" fmla="*/ 6097524 w 8878310"/>
              <a:gd name="connsiteY142" fmla="*/ 1455046 h 6269244"/>
              <a:gd name="connsiteX143" fmla="*/ 5949429 w 8878310"/>
              <a:gd name="connsiteY143" fmla="*/ 1529645 h 6269244"/>
              <a:gd name="connsiteX144" fmla="*/ 5754964 w 8878310"/>
              <a:gd name="connsiteY144" fmla="*/ 1888008 h 6269244"/>
              <a:gd name="connsiteX145" fmla="*/ 5750996 w 8878310"/>
              <a:gd name="connsiteY145" fmla="*/ 2012338 h 6269244"/>
              <a:gd name="connsiteX146" fmla="*/ 5722589 w 8878310"/>
              <a:gd name="connsiteY146" fmla="*/ 2187237 h 6269244"/>
              <a:gd name="connsiteX147" fmla="*/ 5684573 w 8878310"/>
              <a:gd name="connsiteY147" fmla="*/ 2378225 h 6269244"/>
              <a:gd name="connsiteX148" fmla="*/ 5654913 w 8878310"/>
              <a:gd name="connsiteY148" fmla="*/ 2616438 h 6269244"/>
              <a:gd name="connsiteX149" fmla="*/ 5624207 w 8878310"/>
              <a:gd name="connsiteY149" fmla="*/ 2878473 h 6269244"/>
              <a:gd name="connsiteX150" fmla="*/ 5590369 w 8878310"/>
              <a:gd name="connsiteY150" fmla="*/ 3018057 h 6269244"/>
              <a:gd name="connsiteX151" fmla="*/ 5559873 w 8878310"/>
              <a:gd name="connsiteY151" fmla="*/ 3113342 h 6269244"/>
              <a:gd name="connsiteX152" fmla="*/ 5529377 w 8878310"/>
              <a:gd name="connsiteY152" fmla="*/ 3191284 h 6269244"/>
              <a:gd name="connsiteX153" fmla="*/ 5618986 w 8878310"/>
              <a:gd name="connsiteY153" fmla="*/ 3250419 h 6269244"/>
              <a:gd name="connsiteX154" fmla="*/ 5727393 w 8878310"/>
              <a:gd name="connsiteY154" fmla="*/ 3220328 h 6269244"/>
              <a:gd name="connsiteX155" fmla="*/ 5819718 w 8878310"/>
              <a:gd name="connsiteY155" fmla="*/ 3273614 h 6269244"/>
              <a:gd name="connsiteX156" fmla="*/ 5894287 w 8878310"/>
              <a:gd name="connsiteY156" fmla="*/ 3303912 h 6269244"/>
              <a:gd name="connsiteX157" fmla="*/ 5956114 w 8878310"/>
              <a:gd name="connsiteY157" fmla="*/ 3296181 h 6269244"/>
              <a:gd name="connsiteX158" fmla="*/ 6001858 w 8878310"/>
              <a:gd name="connsiteY158" fmla="*/ 3341943 h 6269244"/>
              <a:gd name="connsiteX159" fmla="*/ 6047603 w 8878310"/>
              <a:gd name="connsiteY159" fmla="*/ 3296181 h 6269244"/>
              <a:gd name="connsiteX160" fmla="*/ 6093347 w 8878310"/>
              <a:gd name="connsiteY160" fmla="*/ 3250419 h 6269244"/>
              <a:gd name="connsiteX161" fmla="*/ 6107133 w 8878310"/>
              <a:gd name="connsiteY161" fmla="*/ 3142805 h 6269244"/>
              <a:gd name="connsiteX162" fmla="*/ 6228699 w 8878310"/>
              <a:gd name="connsiteY162" fmla="*/ 3047520 h 6269244"/>
              <a:gd name="connsiteX163" fmla="*/ 6506924 w 8878310"/>
              <a:gd name="connsiteY163" fmla="*/ 3135701 h 6269244"/>
              <a:gd name="connsiteX164" fmla="*/ 6614706 w 8878310"/>
              <a:gd name="connsiteY164" fmla="*/ 3266927 h 6269244"/>
              <a:gd name="connsiteX165" fmla="*/ 6705358 w 8878310"/>
              <a:gd name="connsiteY165" fmla="*/ 3423019 h 6269244"/>
              <a:gd name="connsiteX166" fmla="*/ 6809379 w 8878310"/>
              <a:gd name="connsiteY166" fmla="*/ 3761531 h 6269244"/>
              <a:gd name="connsiteX167" fmla="*/ 6942434 w 8878310"/>
              <a:gd name="connsiteY167" fmla="*/ 3979267 h 6269244"/>
              <a:gd name="connsiteX168" fmla="*/ 7010320 w 8878310"/>
              <a:gd name="connsiteY168" fmla="*/ 4694742 h 6269244"/>
              <a:gd name="connsiteX169" fmla="*/ 6949536 w 8878310"/>
              <a:gd name="connsiteY169" fmla="*/ 5441559 h 6269244"/>
              <a:gd name="connsiteX170" fmla="*/ 6943687 w 8878310"/>
              <a:gd name="connsiteY170" fmla="*/ 5551053 h 6269244"/>
              <a:gd name="connsiteX171" fmla="*/ 6752982 w 8878310"/>
              <a:gd name="connsiteY171" fmla="*/ 5984434 h 6269244"/>
              <a:gd name="connsiteX172" fmla="*/ 6543478 w 8878310"/>
              <a:gd name="connsiteY172" fmla="*/ 6039390 h 6269244"/>
              <a:gd name="connsiteX173" fmla="*/ 6414601 w 8878310"/>
              <a:gd name="connsiteY173" fmla="*/ 6021836 h 6269244"/>
              <a:gd name="connsiteX174" fmla="*/ 6394966 w 8878310"/>
              <a:gd name="connsiteY174" fmla="*/ 6145541 h 6269244"/>
              <a:gd name="connsiteX175" fmla="*/ 6312250 w 8878310"/>
              <a:gd name="connsiteY175" fmla="*/ 6269244 h 6269244"/>
              <a:gd name="connsiteX176" fmla="*/ 6304939 w 8878310"/>
              <a:gd name="connsiteY176" fmla="*/ 6228497 h 6269244"/>
              <a:gd name="connsiteX177" fmla="*/ 6308490 w 8878310"/>
              <a:gd name="connsiteY177" fmla="*/ 6031031 h 6269244"/>
              <a:gd name="connsiteX178" fmla="*/ 6202381 w 8878310"/>
              <a:gd name="connsiteY178" fmla="*/ 5807237 h 6269244"/>
              <a:gd name="connsiteX179" fmla="*/ 6188803 w 8878310"/>
              <a:gd name="connsiteY179" fmla="*/ 5661801 h 6269244"/>
              <a:gd name="connsiteX180" fmla="*/ 6260449 w 8878310"/>
              <a:gd name="connsiteY180" fmla="*/ 5579471 h 6269244"/>
              <a:gd name="connsiteX181" fmla="*/ 6348803 w 8878310"/>
              <a:gd name="connsiteY181" fmla="*/ 5571740 h 6269244"/>
              <a:gd name="connsiteX182" fmla="*/ 6409588 w 8878310"/>
              <a:gd name="connsiteY182" fmla="*/ 5378035 h 6269244"/>
              <a:gd name="connsiteX183" fmla="*/ 6415854 w 8878310"/>
              <a:gd name="connsiteY183" fmla="*/ 5275228 h 6269244"/>
              <a:gd name="connsiteX184" fmla="*/ 6351937 w 8878310"/>
              <a:gd name="connsiteY184" fmla="*/ 5012567 h 6269244"/>
              <a:gd name="connsiteX185" fmla="*/ 6348177 w 8878310"/>
              <a:gd name="connsiteY185" fmla="*/ 4886983 h 6269244"/>
              <a:gd name="connsiteX186" fmla="*/ 6337524 w 8878310"/>
              <a:gd name="connsiteY186" fmla="*/ 4805906 h 6269244"/>
              <a:gd name="connsiteX187" fmla="*/ 6291362 w 8878310"/>
              <a:gd name="connsiteY187" fmla="*/ 4695159 h 6269244"/>
              <a:gd name="connsiteX188" fmla="*/ 6268386 w 8878310"/>
              <a:gd name="connsiteY188" fmla="*/ 4622650 h 6269244"/>
              <a:gd name="connsiteX189" fmla="*/ 6161650 w 8878310"/>
              <a:gd name="connsiteY189" fmla="*/ 4778325 h 6269244"/>
              <a:gd name="connsiteX190" fmla="*/ 6091049 w 8878310"/>
              <a:gd name="connsiteY190" fmla="*/ 4837250 h 6269244"/>
              <a:gd name="connsiteX191" fmla="*/ 5997681 w 8878310"/>
              <a:gd name="connsiteY191" fmla="*/ 4948417 h 6269244"/>
              <a:gd name="connsiteX192" fmla="*/ 5955069 w 8878310"/>
              <a:gd name="connsiteY192" fmla="*/ 5019045 h 6269244"/>
              <a:gd name="connsiteX193" fmla="*/ 5886140 w 8878310"/>
              <a:gd name="connsiteY193" fmla="*/ 5062926 h 6269244"/>
              <a:gd name="connsiteX194" fmla="*/ 5665565 w 8878310"/>
              <a:gd name="connsiteY194" fmla="*/ 4975164 h 6269244"/>
              <a:gd name="connsiteX195" fmla="*/ 5532510 w 8878310"/>
              <a:gd name="connsiteY195" fmla="*/ 4872356 h 6269244"/>
              <a:gd name="connsiteX196" fmla="*/ 5337628 w 8878310"/>
              <a:gd name="connsiteY196" fmla="*/ 4857730 h 6269244"/>
              <a:gd name="connsiteX197" fmla="*/ 5207288 w 8878310"/>
              <a:gd name="connsiteY197" fmla="*/ 4869849 h 6269244"/>
              <a:gd name="connsiteX198" fmla="*/ 4987967 w 8878310"/>
              <a:gd name="connsiteY198" fmla="*/ 4814265 h 6269244"/>
              <a:gd name="connsiteX199" fmla="*/ 4782640 w 8878310"/>
              <a:gd name="connsiteY199" fmla="*/ 4696830 h 6269244"/>
              <a:gd name="connsiteX200" fmla="*/ 4793083 w 8878310"/>
              <a:gd name="connsiteY200" fmla="*/ 4656292 h 6269244"/>
              <a:gd name="connsiteX201" fmla="*/ 4864311 w 8878310"/>
              <a:gd name="connsiteY201" fmla="*/ 4637486 h 6269244"/>
              <a:gd name="connsiteX202" fmla="*/ 4785355 w 8878310"/>
              <a:gd name="connsiteY202" fmla="*/ 4552231 h 6269244"/>
              <a:gd name="connsiteX203" fmla="*/ 4706399 w 8878310"/>
              <a:gd name="connsiteY203" fmla="*/ 4438140 h 6269244"/>
              <a:gd name="connsiteX204" fmla="*/ 4674651 w 8878310"/>
              <a:gd name="connsiteY204" fmla="*/ 4409303 h 6269244"/>
              <a:gd name="connsiteX205" fmla="*/ 4560394 w 8878310"/>
              <a:gd name="connsiteY205" fmla="*/ 4331571 h 6269244"/>
              <a:gd name="connsiteX206" fmla="*/ 4249167 w 8878310"/>
              <a:gd name="connsiteY206" fmla="*/ 4269720 h 6269244"/>
              <a:gd name="connsiteX207" fmla="*/ 3883004 w 8878310"/>
              <a:gd name="connsiteY207" fmla="*/ 4333034 h 6269244"/>
              <a:gd name="connsiteX208" fmla="*/ 3776477 w 8878310"/>
              <a:gd name="connsiteY208" fmla="*/ 4432290 h 6269244"/>
              <a:gd name="connsiteX209" fmla="*/ 3731150 w 8878310"/>
              <a:gd name="connsiteY209" fmla="*/ 4615545 h 6269244"/>
              <a:gd name="connsiteX210" fmla="*/ 3756006 w 8878310"/>
              <a:gd name="connsiteY210" fmla="*/ 4859819 h 6269244"/>
              <a:gd name="connsiteX211" fmla="*/ 3717155 w 8878310"/>
              <a:gd name="connsiteY211" fmla="*/ 5102419 h 6269244"/>
              <a:gd name="connsiteX212" fmla="*/ 3629218 w 8878310"/>
              <a:gd name="connsiteY212" fmla="*/ 5399349 h 6269244"/>
              <a:gd name="connsiteX213" fmla="*/ 3544205 w 8878310"/>
              <a:gd name="connsiteY213" fmla="*/ 5489829 h 6269244"/>
              <a:gd name="connsiteX214" fmla="*/ 3409479 w 8878310"/>
              <a:gd name="connsiteY214" fmla="*/ 5441350 h 6269244"/>
              <a:gd name="connsiteX215" fmla="*/ 3221489 w 8878310"/>
              <a:gd name="connsiteY215" fmla="*/ 5431737 h 6269244"/>
              <a:gd name="connsiteX216" fmla="*/ 3085509 w 8878310"/>
              <a:gd name="connsiteY216" fmla="*/ 5427976 h 6269244"/>
              <a:gd name="connsiteX217" fmla="*/ 2894178 w 8878310"/>
              <a:gd name="connsiteY217" fmla="*/ 5449082 h 6269244"/>
              <a:gd name="connsiteX218" fmla="*/ 2768225 w 8878310"/>
              <a:gd name="connsiteY218" fmla="*/ 5583442 h 6269244"/>
              <a:gd name="connsiteX219" fmla="*/ 2650626 w 8878310"/>
              <a:gd name="connsiteY219" fmla="*/ 5672458 h 6269244"/>
              <a:gd name="connsiteX220" fmla="*/ 2496683 w 8878310"/>
              <a:gd name="connsiteY220" fmla="*/ 5750818 h 6269244"/>
              <a:gd name="connsiteX221" fmla="*/ 2411461 w 8878310"/>
              <a:gd name="connsiteY221" fmla="*/ 5791147 h 6269244"/>
              <a:gd name="connsiteX222" fmla="*/ 2204673 w 8878310"/>
              <a:gd name="connsiteY222" fmla="*/ 5777983 h 6269244"/>
              <a:gd name="connsiteX223" fmla="*/ 1967388 w 8878310"/>
              <a:gd name="connsiteY223" fmla="*/ 5718012 h 6269244"/>
              <a:gd name="connsiteX224" fmla="*/ 1842478 w 8878310"/>
              <a:gd name="connsiteY224" fmla="*/ 5667861 h 6269244"/>
              <a:gd name="connsiteX225" fmla="*/ 1748275 w 8878310"/>
              <a:gd name="connsiteY225" fmla="*/ 5626278 h 6269244"/>
              <a:gd name="connsiteX226" fmla="*/ 1364567 w 8878310"/>
              <a:gd name="connsiteY226" fmla="*/ 5613532 h 6269244"/>
              <a:gd name="connsiteX227" fmla="*/ 1221068 w 8878310"/>
              <a:gd name="connsiteY227" fmla="*/ 5659294 h 6269244"/>
              <a:gd name="connsiteX228" fmla="*/ 987752 w 8878310"/>
              <a:gd name="connsiteY228" fmla="*/ 5428395 h 6269244"/>
              <a:gd name="connsiteX229" fmla="*/ 760493 w 8878310"/>
              <a:gd name="connsiteY229" fmla="*/ 5293616 h 6269244"/>
              <a:gd name="connsiteX230" fmla="*/ 464514 w 8878310"/>
              <a:gd name="connsiteY230" fmla="*/ 5118091 h 6269244"/>
              <a:gd name="connsiteX231" fmla="*/ 441329 w 8878310"/>
              <a:gd name="connsiteY231" fmla="*/ 5136688 h 6269244"/>
              <a:gd name="connsiteX232" fmla="*/ 417360 w 8878310"/>
              <a:gd name="connsiteY232" fmla="*/ 5214029 h 6269244"/>
              <a:gd name="connsiteX233" fmla="*/ 394028 w 8878310"/>
              <a:gd name="connsiteY233" fmla="*/ 5255849 h 626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8878310" h="6269244">
                <a:moveTo>
                  <a:pt x="7644031" y="4567413"/>
                </a:moveTo>
                <a:cubicBezTo>
                  <a:pt x="7646103" y="4566649"/>
                  <a:pt x="7648440" y="4567432"/>
                  <a:pt x="7650947" y="4569992"/>
                </a:cubicBezTo>
                <a:cubicBezTo>
                  <a:pt x="7661181" y="4580022"/>
                  <a:pt x="7662227" y="4606351"/>
                  <a:pt x="7653453" y="4628292"/>
                </a:cubicBezTo>
                <a:cubicBezTo>
                  <a:pt x="7643637" y="4652741"/>
                  <a:pt x="7636535" y="4645426"/>
                  <a:pt x="7635071" y="4609904"/>
                </a:cubicBezTo>
                <a:cubicBezTo>
                  <a:pt x="7633975" y="4585926"/>
                  <a:pt x="7637813" y="4569705"/>
                  <a:pt x="7644031" y="4567413"/>
                </a:cubicBezTo>
                <a:close/>
                <a:moveTo>
                  <a:pt x="8559858" y="4330372"/>
                </a:moveTo>
                <a:cubicBezTo>
                  <a:pt x="8577814" y="4332107"/>
                  <a:pt x="8576796" y="4358318"/>
                  <a:pt x="8563323" y="4431662"/>
                </a:cubicBezTo>
                <a:cubicBezTo>
                  <a:pt x="8532411" y="4599664"/>
                  <a:pt x="8486039" y="4628500"/>
                  <a:pt x="8486039" y="4479513"/>
                </a:cubicBezTo>
                <a:cubicBezTo>
                  <a:pt x="8486039" y="4392796"/>
                  <a:pt x="8501079" y="4348914"/>
                  <a:pt x="8535335" y="4335959"/>
                </a:cubicBezTo>
                <a:cubicBezTo>
                  <a:pt x="8545778" y="4331936"/>
                  <a:pt x="8553872" y="4329795"/>
                  <a:pt x="8559858" y="4330372"/>
                </a:cubicBezTo>
                <a:close/>
                <a:moveTo>
                  <a:pt x="8699511" y="3829861"/>
                </a:moveTo>
                <a:cubicBezTo>
                  <a:pt x="8741081" y="3829861"/>
                  <a:pt x="8737737" y="3864548"/>
                  <a:pt x="8684473" y="3992222"/>
                </a:cubicBezTo>
                <a:cubicBezTo>
                  <a:pt x="8659615" y="4051984"/>
                  <a:pt x="8646875" y="4121359"/>
                  <a:pt x="8656483" y="4146433"/>
                </a:cubicBezTo>
                <a:cubicBezTo>
                  <a:pt x="8676955" y="4199718"/>
                  <a:pt x="8629747" y="4298765"/>
                  <a:pt x="8598625" y="4267838"/>
                </a:cubicBezTo>
                <a:cubicBezTo>
                  <a:pt x="8555805" y="4224793"/>
                  <a:pt x="8575649" y="3958998"/>
                  <a:pt x="8623271" y="3940819"/>
                </a:cubicBezTo>
                <a:cubicBezTo>
                  <a:pt x="8648337" y="3931206"/>
                  <a:pt x="8669015" y="3902161"/>
                  <a:pt x="8669015" y="3876668"/>
                </a:cubicBezTo>
                <a:cubicBezTo>
                  <a:pt x="8669015" y="3850966"/>
                  <a:pt x="8682593" y="3829861"/>
                  <a:pt x="8699511" y="3829861"/>
                </a:cubicBezTo>
                <a:close/>
                <a:moveTo>
                  <a:pt x="8802785" y="3536822"/>
                </a:moveTo>
                <a:cubicBezTo>
                  <a:pt x="8826776" y="3540065"/>
                  <a:pt x="8822777" y="3618160"/>
                  <a:pt x="8790791" y="3692575"/>
                </a:cubicBezTo>
                <a:cubicBezTo>
                  <a:pt x="8768859" y="3743979"/>
                  <a:pt x="8764265" y="3738337"/>
                  <a:pt x="8762593" y="3656425"/>
                </a:cubicBezTo>
                <a:cubicBezTo>
                  <a:pt x="8761341" y="3602723"/>
                  <a:pt x="8774081" y="3550484"/>
                  <a:pt x="8790791" y="3540245"/>
                </a:cubicBezTo>
                <a:cubicBezTo>
                  <a:pt x="8795361" y="3537424"/>
                  <a:pt x="8799358" y="3536359"/>
                  <a:pt x="8802785" y="3536822"/>
                </a:cubicBezTo>
                <a:close/>
                <a:moveTo>
                  <a:pt x="8866017" y="3142626"/>
                </a:moveTo>
                <a:cubicBezTo>
                  <a:pt x="8867867" y="3143301"/>
                  <a:pt x="8869905" y="3146148"/>
                  <a:pt x="8872045" y="3151372"/>
                </a:cubicBezTo>
                <a:cubicBezTo>
                  <a:pt x="8880399" y="3172268"/>
                  <a:pt x="8880399" y="3206746"/>
                  <a:pt x="8872045" y="3227642"/>
                </a:cubicBezTo>
                <a:cubicBezTo>
                  <a:pt x="8863481" y="3248537"/>
                  <a:pt x="8856587" y="3231404"/>
                  <a:pt x="8856587" y="3189612"/>
                </a:cubicBezTo>
                <a:cubicBezTo>
                  <a:pt x="8856587" y="3158111"/>
                  <a:pt x="8860465" y="3140598"/>
                  <a:pt x="8866017" y="3142626"/>
                </a:cubicBezTo>
                <a:close/>
                <a:moveTo>
                  <a:pt x="5832458" y="3006563"/>
                </a:moveTo>
                <a:cubicBezTo>
                  <a:pt x="5850213" y="3006563"/>
                  <a:pt x="5864626" y="3020355"/>
                  <a:pt x="5864626" y="3037072"/>
                </a:cubicBezTo>
                <a:cubicBezTo>
                  <a:pt x="5864626" y="3053788"/>
                  <a:pt x="5858568" y="3067580"/>
                  <a:pt x="5851259" y="3067580"/>
                </a:cubicBezTo>
                <a:cubicBezTo>
                  <a:pt x="5843947" y="3067580"/>
                  <a:pt x="5829325" y="3053788"/>
                  <a:pt x="5819090" y="3037072"/>
                </a:cubicBezTo>
                <a:cubicBezTo>
                  <a:pt x="5808646" y="3020355"/>
                  <a:pt x="5814705" y="3006563"/>
                  <a:pt x="5832458" y="3006563"/>
                </a:cubicBezTo>
                <a:close/>
                <a:moveTo>
                  <a:pt x="8737007" y="2595281"/>
                </a:moveTo>
                <a:cubicBezTo>
                  <a:pt x="8745205" y="2589378"/>
                  <a:pt x="8763012" y="2592930"/>
                  <a:pt x="8787451" y="2608080"/>
                </a:cubicBezTo>
                <a:cubicBezTo>
                  <a:pt x="8813557" y="2624169"/>
                  <a:pt x="8816693" y="2639842"/>
                  <a:pt x="8796223" y="2652589"/>
                </a:cubicBezTo>
                <a:cubicBezTo>
                  <a:pt x="8778885" y="2663245"/>
                  <a:pt x="8755493" y="2657186"/>
                  <a:pt x="8744213" y="2639215"/>
                </a:cubicBezTo>
                <a:cubicBezTo>
                  <a:pt x="8730218" y="2616542"/>
                  <a:pt x="8728808" y="2601184"/>
                  <a:pt x="8737007" y="2595281"/>
                </a:cubicBezTo>
                <a:close/>
                <a:moveTo>
                  <a:pt x="6543295" y="2674581"/>
                </a:moveTo>
                <a:cubicBezTo>
                  <a:pt x="6561598" y="2681111"/>
                  <a:pt x="6580866" y="2706813"/>
                  <a:pt x="6597368" y="2750381"/>
                </a:cubicBezTo>
                <a:cubicBezTo>
                  <a:pt x="6613869" y="2793844"/>
                  <a:pt x="6654810" y="2836681"/>
                  <a:pt x="6688021" y="2845457"/>
                </a:cubicBezTo>
                <a:cubicBezTo>
                  <a:pt x="6721442" y="2854023"/>
                  <a:pt x="6748595" y="2880561"/>
                  <a:pt x="6748595" y="2904384"/>
                </a:cubicBezTo>
                <a:cubicBezTo>
                  <a:pt x="6748595" y="2927995"/>
                  <a:pt x="6772617" y="2955996"/>
                  <a:pt x="6802068" y="2966444"/>
                </a:cubicBezTo>
                <a:cubicBezTo>
                  <a:pt x="6895437" y="2999878"/>
                  <a:pt x="6934288" y="3042713"/>
                  <a:pt x="6904001" y="3079281"/>
                </a:cubicBezTo>
                <a:cubicBezTo>
                  <a:pt x="6867865" y="3122953"/>
                  <a:pt x="6948492" y="3222418"/>
                  <a:pt x="7061077" y="3272778"/>
                </a:cubicBezTo>
                <a:cubicBezTo>
                  <a:pt x="7107238" y="3293255"/>
                  <a:pt x="7144837" y="3324180"/>
                  <a:pt x="7144837" y="3341316"/>
                </a:cubicBezTo>
                <a:cubicBezTo>
                  <a:pt x="7144837" y="3358451"/>
                  <a:pt x="7159875" y="3372450"/>
                  <a:pt x="7178257" y="3372450"/>
                </a:cubicBezTo>
                <a:cubicBezTo>
                  <a:pt x="7196638" y="3372450"/>
                  <a:pt x="7296064" y="3446632"/>
                  <a:pt x="7399249" y="3537109"/>
                </a:cubicBezTo>
                <a:cubicBezTo>
                  <a:pt x="7502435" y="3627589"/>
                  <a:pt x="7634863" y="3722457"/>
                  <a:pt x="7693557" y="3747949"/>
                </a:cubicBezTo>
                <a:lnTo>
                  <a:pt x="7800295" y="3794338"/>
                </a:lnTo>
                <a:lnTo>
                  <a:pt x="7654497" y="3796845"/>
                </a:lnTo>
                <a:cubicBezTo>
                  <a:pt x="7477161" y="3799980"/>
                  <a:pt x="7458570" y="3834040"/>
                  <a:pt x="7526038" y="4032759"/>
                </a:cubicBezTo>
                <a:cubicBezTo>
                  <a:pt x="7593715" y="4232733"/>
                  <a:pt x="7687709" y="4378587"/>
                  <a:pt x="7749329" y="4379632"/>
                </a:cubicBezTo>
                <a:cubicBezTo>
                  <a:pt x="7777317" y="4380257"/>
                  <a:pt x="7827031" y="4400946"/>
                  <a:pt x="7859615" y="4425602"/>
                </a:cubicBezTo>
                <a:cubicBezTo>
                  <a:pt x="7892201" y="4450260"/>
                  <a:pt x="7941495" y="4463425"/>
                  <a:pt x="7968857" y="4454647"/>
                </a:cubicBezTo>
                <a:cubicBezTo>
                  <a:pt x="8034863" y="4433751"/>
                  <a:pt x="8113193" y="4589426"/>
                  <a:pt x="8054707" y="4625577"/>
                </a:cubicBezTo>
                <a:cubicBezTo>
                  <a:pt x="8033821" y="4638532"/>
                  <a:pt x="8004159" y="4641456"/>
                  <a:pt x="7988911" y="4632054"/>
                </a:cubicBezTo>
                <a:cubicBezTo>
                  <a:pt x="7973873" y="4622650"/>
                  <a:pt x="7979929" y="4603217"/>
                  <a:pt x="8002697" y="4588799"/>
                </a:cubicBezTo>
                <a:cubicBezTo>
                  <a:pt x="8033193" y="4569574"/>
                  <a:pt x="8034029" y="4562471"/>
                  <a:pt x="8006039" y="4562261"/>
                </a:cubicBezTo>
                <a:cubicBezTo>
                  <a:pt x="7940243" y="4561426"/>
                  <a:pt x="7850425" y="4672173"/>
                  <a:pt x="7879669" y="4718145"/>
                </a:cubicBezTo>
                <a:cubicBezTo>
                  <a:pt x="7954863" y="4837250"/>
                  <a:pt x="7880085" y="4832654"/>
                  <a:pt x="7772513" y="4711875"/>
                </a:cubicBezTo>
                <a:cubicBezTo>
                  <a:pt x="7726561" y="4660263"/>
                  <a:pt x="7696273" y="4598411"/>
                  <a:pt x="7705463" y="4574590"/>
                </a:cubicBezTo>
                <a:cubicBezTo>
                  <a:pt x="7714655" y="4550769"/>
                  <a:pt x="7709851" y="4531127"/>
                  <a:pt x="7694811" y="4531126"/>
                </a:cubicBezTo>
                <a:cubicBezTo>
                  <a:pt x="7663687" y="4531126"/>
                  <a:pt x="7571573" y="4358526"/>
                  <a:pt x="7571573" y="4300228"/>
                </a:cubicBezTo>
                <a:cubicBezTo>
                  <a:pt x="7571573" y="4279122"/>
                  <a:pt x="7525203" y="4233152"/>
                  <a:pt x="7468597" y="4198047"/>
                </a:cubicBezTo>
                <a:cubicBezTo>
                  <a:pt x="7411782" y="4162942"/>
                  <a:pt x="7347447" y="4089806"/>
                  <a:pt x="7325515" y="4035477"/>
                </a:cubicBezTo>
                <a:cubicBezTo>
                  <a:pt x="7303583" y="3981147"/>
                  <a:pt x="7239040" y="3874787"/>
                  <a:pt x="7182226" y="3799353"/>
                </a:cubicBezTo>
                <a:cubicBezTo>
                  <a:pt x="7125203" y="3723920"/>
                  <a:pt x="7060032" y="3617559"/>
                  <a:pt x="7037056" y="3563020"/>
                </a:cubicBezTo>
                <a:cubicBezTo>
                  <a:pt x="7009483" y="3496990"/>
                  <a:pt x="6974810" y="3463974"/>
                  <a:pt x="6933035" y="3463974"/>
                </a:cubicBezTo>
                <a:cubicBezTo>
                  <a:pt x="6870580" y="3463974"/>
                  <a:pt x="6748595" y="3365764"/>
                  <a:pt x="6748595" y="3315196"/>
                </a:cubicBezTo>
                <a:cubicBezTo>
                  <a:pt x="6748595" y="3300569"/>
                  <a:pt x="6728125" y="3271315"/>
                  <a:pt x="6702851" y="3250419"/>
                </a:cubicBezTo>
                <a:cubicBezTo>
                  <a:pt x="6677786" y="3229732"/>
                  <a:pt x="6657316" y="3191284"/>
                  <a:pt x="6657316" y="3165372"/>
                </a:cubicBezTo>
                <a:cubicBezTo>
                  <a:pt x="6657316" y="3139252"/>
                  <a:pt x="6633713" y="3092237"/>
                  <a:pt x="6605097" y="3060475"/>
                </a:cubicBezTo>
                <a:cubicBezTo>
                  <a:pt x="6564575" y="3015758"/>
                  <a:pt x="6561650" y="2997579"/>
                  <a:pt x="6591519" y="2978982"/>
                </a:cubicBezTo>
                <a:cubicBezTo>
                  <a:pt x="6646037" y="2945339"/>
                  <a:pt x="6601963" y="2788829"/>
                  <a:pt x="6533034" y="2770858"/>
                </a:cubicBezTo>
                <a:cubicBezTo>
                  <a:pt x="6501493" y="2762709"/>
                  <a:pt x="6485410" y="2738679"/>
                  <a:pt x="6495017" y="2713813"/>
                </a:cubicBezTo>
                <a:cubicBezTo>
                  <a:pt x="6507655" y="2680693"/>
                  <a:pt x="6524992" y="2668051"/>
                  <a:pt x="6543295" y="2674581"/>
                </a:cubicBezTo>
                <a:close/>
                <a:moveTo>
                  <a:pt x="8730009" y="2396614"/>
                </a:moveTo>
                <a:cubicBezTo>
                  <a:pt x="8746719" y="2396614"/>
                  <a:pt x="8760295" y="2410405"/>
                  <a:pt x="8760295" y="2427121"/>
                </a:cubicBezTo>
                <a:cubicBezTo>
                  <a:pt x="8760295" y="2444048"/>
                  <a:pt x="8746719" y="2457630"/>
                  <a:pt x="8730009" y="2457630"/>
                </a:cubicBezTo>
                <a:cubicBezTo>
                  <a:pt x="8713089" y="2457629"/>
                  <a:pt x="8699511" y="2444048"/>
                  <a:pt x="8699511" y="2427121"/>
                </a:cubicBezTo>
                <a:cubicBezTo>
                  <a:pt x="8699511" y="2410405"/>
                  <a:pt x="8713089" y="2396614"/>
                  <a:pt x="8730009" y="2396614"/>
                </a:cubicBezTo>
                <a:close/>
                <a:moveTo>
                  <a:pt x="8706378" y="2001264"/>
                </a:moveTo>
                <a:cubicBezTo>
                  <a:pt x="8721183" y="2000532"/>
                  <a:pt x="8727187" y="2010667"/>
                  <a:pt x="8713925" y="2032190"/>
                </a:cubicBezTo>
                <a:cubicBezTo>
                  <a:pt x="8703065" y="2049742"/>
                  <a:pt x="8707867" y="2080460"/>
                  <a:pt x="8724785" y="2100936"/>
                </a:cubicBezTo>
                <a:cubicBezTo>
                  <a:pt x="8745673" y="2126011"/>
                  <a:pt x="8741915" y="2161953"/>
                  <a:pt x="8713299" y="2213775"/>
                </a:cubicBezTo>
                <a:cubicBezTo>
                  <a:pt x="8690113" y="2255775"/>
                  <a:pt x="8669015" y="2276253"/>
                  <a:pt x="8666509" y="2259537"/>
                </a:cubicBezTo>
                <a:cubicBezTo>
                  <a:pt x="8663793" y="2242820"/>
                  <a:pt x="8663585" y="2218163"/>
                  <a:pt x="8665675" y="2204998"/>
                </a:cubicBezTo>
                <a:cubicBezTo>
                  <a:pt x="8667971" y="2191625"/>
                  <a:pt x="8656483" y="2156103"/>
                  <a:pt x="8640399" y="2125803"/>
                </a:cubicBezTo>
                <a:cubicBezTo>
                  <a:pt x="8620347" y="2088401"/>
                  <a:pt x="8622227" y="2059354"/>
                  <a:pt x="8646039" y="2035533"/>
                </a:cubicBezTo>
                <a:cubicBezTo>
                  <a:pt x="8667971" y="2013592"/>
                  <a:pt x="8691574" y="2001995"/>
                  <a:pt x="8706378" y="2001264"/>
                </a:cubicBezTo>
                <a:close/>
                <a:moveTo>
                  <a:pt x="6739692" y="1005445"/>
                </a:moveTo>
                <a:cubicBezTo>
                  <a:pt x="6745201" y="1007874"/>
                  <a:pt x="6748595" y="1013830"/>
                  <a:pt x="6748595" y="1022711"/>
                </a:cubicBezTo>
                <a:cubicBezTo>
                  <a:pt x="6748595" y="1040472"/>
                  <a:pt x="6735019" y="1055100"/>
                  <a:pt x="6718100" y="1055100"/>
                </a:cubicBezTo>
                <a:cubicBezTo>
                  <a:pt x="6701389" y="1055100"/>
                  <a:pt x="6687604" y="1049039"/>
                  <a:pt x="6687604" y="1041517"/>
                </a:cubicBezTo>
                <a:cubicBezTo>
                  <a:pt x="6687604" y="1034203"/>
                  <a:pt x="6701389" y="1019576"/>
                  <a:pt x="6718100" y="1009337"/>
                </a:cubicBezTo>
                <a:cubicBezTo>
                  <a:pt x="6726559" y="1004113"/>
                  <a:pt x="6734183" y="1003016"/>
                  <a:pt x="6739692" y="1005445"/>
                </a:cubicBezTo>
                <a:close/>
                <a:moveTo>
                  <a:pt x="7367429" y="24289"/>
                </a:moveTo>
                <a:lnTo>
                  <a:pt x="7651021" y="0"/>
                </a:lnTo>
                <a:lnTo>
                  <a:pt x="7693557" y="74456"/>
                </a:lnTo>
                <a:cubicBezTo>
                  <a:pt x="7769379" y="215504"/>
                  <a:pt x="7876535" y="281952"/>
                  <a:pt x="7876535" y="188339"/>
                </a:cubicBezTo>
                <a:cubicBezTo>
                  <a:pt x="7876535" y="161801"/>
                  <a:pt x="7898675" y="140278"/>
                  <a:pt x="7925829" y="140278"/>
                </a:cubicBezTo>
                <a:cubicBezTo>
                  <a:pt x="7959251" y="140278"/>
                  <a:pt x="7970111" y="158875"/>
                  <a:pt x="7959667" y="198786"/>
                </a:cubicBezTo>
                <a:cubicBezTo>
                  <a:pt x="7948389" y="242459"/>
                  <a:pt x="7964889" y="263146"/>
                  <a:pt x="8024629" y="280071"/>
                </a:cubicBezTo>
                <a:cubicBezTo>
                  <a:pt x="8068911" y="292609"/>
                  <a:pt x="8116743" y="299922"/>
                  <a:pt x="8131157" y="296579"/>
                </a:cubicBezTo>
                <a:cubicBezTo>
                  <a:pt x="8145359" y="293444"/>
                  <a:pt x="8183167" y="298878"/>
                  <a:pt x="8214917" y="308908"/>
                </a:cubicBezTo>
                <a:cubicBezTo>
                  <a:pt x="8283221" y="330639"/>
                  <a:pt x="8292827" y="414641"/>
                  <a:pt x="8227033" y="414641"/>
                </a:cubicBezTo>
                <a:cubicBezTo>
                  <a:pt x="8201757" y="414641"/>
                  <a:pt x="8181287" y="440342"/>
                  <a:pt x="8181287" y="471477"/>
                </a:cubicBezTo>
                <a:cubicBezTo>
                  <a:pt x="8181287" y="553389"/>
                  <a:pt x="8297215" y="689213"/>
                  <a:pt x="8367397" y="689213"/>
                </a:cubicBezTo>
                <a:cubicBezTo>
                  <a:pt x="8438833" y="689213"/>
                  <a:pt x="8477685" y="770706"/>
                  <a:pt x="8429225" y="819185"/>
                </a:cubicBezTo>
                <a:cubicBezTo>
                  <a:pt x="8410217" y="838200"/>
                  <a:pt x="8394551" y="904022"/>
                  <a:pt x="8394551" y="965456"/>
                </a:cubicBezTo>
                <a:cubicBezTo>
                  <a:pt x="8394551" y="1047576"/>
                  <a:pt x="8413977" y="1091458"/>
                  <a:pt x="8467657" y="1131996"/>
                </a:cubicBezTo>
                <a:cubicBezTo>
                  <a:pt x="8537213" y="1184236"/>
                  <a:pt x="8538885" y="1192593"/>
                  <a:pt x="8499617" y="1303969"/>
                </a:cubicBezTo>
                <a:cubicBezTo>
                  <a:pt x="8466613" y="1397165"/>
                  <a:pt x="8466197" y="1420986"/>
                  <a:pt x="8496901" y="1420986"/>
                </a:cubicBezTo>
                <a:cubicBezTo>
                  <a:pt x="8547659" y="1420986"/>
                  <a:pt x="8669015" y="1700780"/>
                  <a:pt x="8669015" y="1817590"/>
                </a:cubicBezTo>
                <a:cubicBezTo>
                  <a:pt x="8669015" y="1937532"/>
                  <a:pt x="8590479" y="1938786"/>
                  <a:pt x="8478937" y="1820723"/>
                </a:cubicBezTo>
                <a:cubicBezTo>
                  <a:pt x="8433193" y="1772245"/>
                  <a:pt x="8337527" y="1702244"/>
                  <a:pt x="8266301" y="1665050"/>
                </a:cubicBezTo>
                <a:cubicBezTo>
                  <a:pt x="8012097" y="1532569"/>
                  <a:pt x="7541077" y="1097517"/>
                  <a:pt x="7541077" y="995336"/>
                </a:cubicBezTo>
                <a:cubicBezTo>
                  <a:pt x="7541077" y="914052"/>
                  <a:pt x="7477579" y="780527"/>
                  <a:pt x="7438727" y="780527"/>
                </a:cubicBezTo>
                <a:cubicBezTo>
                  <a:pt x="7419511" y="780527"/>
                  <a:pt x="7421391" y="766109"/>
                  <a:pt x="7443532" y="743959"/>
                </a:cubicBezTo>
                <a:cubicBezTo>
                  <a:pt x="7497630" y="689839"/>
                  <a:pt x="7490739" y="369923"/>
                  <a:pt x="7434550" y="323117"/>
                </a:cubicBezTo>
                <a:cubicBezTo>
                  <a:pt x="7409275" y="302430"/>
                  <a:pt x="7388805" y="260220"/>
                  <a:pt x="7388805" y="229713"/>
                </a:cubicBezTo>
                <a:cubicBezTo>
                  <a:pt x="7388805" y="199204"/>
                  <a:pt x="7374393" y="165561"/>
                  <a:pt x="7356847" y="154696"/>
                </a:cubicBezTo>
                <a:cubicBezTo>
                  <a:pt x="7334496" y="140905"/>
                  <a:pt x="7334496" y="123143"/>
                  <a:pt x="7356847" y="96188"/>
                </a:cubicBezTo>
                <a:cubicBezTo>
                  <a:pt x="7368335" y="82396"/>
                  <a:pt x="7372617" y="62493"/>
                  <a:pt x="7369328" y="33369"/>
                </a:cubicBezTo>
                <a:close/>
                <a:moveTo>
                  <a:pt x="0" y="655294"/>
                </a:moveTo>
                <a:lnTo>
                  <a:pt x="6672052" y="83846"/>
                </a:lnTo>
                <a:lnTo>
                  <a:pt x="6671859" y="84878"/>
                </a:lnTo>
                <a:cubicBezTo>
                  <a:pt x="6665097" y="136256"/>
                  <a:pt x="6668387" y="193249"/>
                  <a:pt x="6686976" y="215711"/>
                </a:cubicBezTo>
                <a:cubicBezTo>
                  <a:pt x="6706402" y="238907"/>
                  <a:pt x="6730005" y="337952"/>
                  <a:pt x="6739614" y="435537"/>
                </a:cubicBezTo>
                <a:cubicBezTo>
                  <a:pt x="6749223" y="533120"/>
                  <a:pt x="6776794" y="651809"/>
                  <a:pt x="6800815" y="699451"/>
                </a:cubicBezTo>
                <a:cubicBezTo>
                  <a:pt x="6842800" y="782617"/>
                  <a:pt x="6846768" y="784080"/>
                  <a:pt x="6903165" y="732885"/>
                </a:cubicBezTo>
                <a:cubicBezTo>
                  <a:pt x="6937629" y="701750"/>
                  <a:pt x="6962069" y="694436"/>
                  <a:pt x="6962069" y="715123"/>
                </a:cubicBezTo>
                <a:cubicBezTo>
                  <a:pt x="6962069" y="734556"/>
                  <a:pt x="6927813" y="780318"/>
                  <a:pt x="6885829" y="816886"/>
                </a:cubicBezTo>
                <a:cubicBezTo>
                  <a:pt x="6843843" y="853245"/>
                  <a:pt x="6809588" y="902142"/>
                  <a:pt x="6809588" y="925336"/>
                </a:cubicBezTo>
                <a:cubicBezTo>
                  <a:pt x="6809588" y="953127"/>
                  <a:pt x="6789536" y="961277"/>
                  <a:pt x="6751311" y="949157"/>
                </a:cubicBezTo>
                <a:cubicBezTo>
                  <a:pt x="6719144" y="938918"/>
                  <a:pt x="6684888" y="943516"/>
                  <a:pt x="6675070" y="959397"/>
                </a:cubicBezTo>
                <a:cubicBezTo>
                  <a:pt x="6665254" y="975276"/>
                  <a:pt x="6629744" y="981127"/>
                  <a:pt x="6596325" y="972351"/>
                </a:cubicBezTo>
                <a:cubicBezTo>
                  <a:pt x="6553922" y="961277"/>
                  <a:pt x="6535332" y="971516"/>
                  <a:pt x="6535332" y="1005785"/>
                </a:cubicBezTo>
                <a:cubicBezTo>
                  <a:pt x="6535332" y="1032950"/>
                  <a:pt x="6525096" y="1053428"/>
                  <a:pt x="6512355" y="1051338"/>
                </a:cubicBezTo>
                <a:cubicBezTo>
                  <a:pt x="6421910" y="1037129"/>
                  <a:pt x="6379510" y="1063875"/>
                  <a:pt x="6363216" y="1145787"/>
                </a:cubicBezTo>
                <a:cubicBezTo>
                  <a:pt x="6344627" y="1239192"/>
                  <a:pt x="6302851" y="1287043"/>
                  <a:pt x="6189222" y="1345342"/>
                </a:cubicBezTo>
                <a:cubicBezTo>
                  <a:pt x="6153295" y="1363731"/>
                  <a:pt x="6125722" y="1402389"/>
                  <a:pt x="6128228" y="1431434"/>
                </a:cubicBezTo>
                <a:cubicBezTo>
                  <a:pt x="6131363" y="1467792"/>
                  <a:pt x="6121754" y="1475106"/>
                  <a:pt x="6097524" y="1455046"/>
                </a:cubicBezTo>
                <a:cubicBezTo>
                  <a:pt x="6073712" y="1435195"/>
                  <a:pt x="6026296" y="1459225"/>
                  <a:pt x="5949429" y="1529645"/>
                </a:cubicBezTo>
                <a:cubicBezTo>
                  <a:pt x="5778568" y="1686363"/>
                  <a:pt x="5732824" y="1770364"/>
                  <a:pt x="5754964" y="1888008"/>
                </a:cubicBezTo>
                <a:cubicBezTo>
                  <a:pt x="5765409" y="1943800"/>
                  <a:pt x="5763738" y="1999802"/>
                  <a:pt x="5750996" y="2012338"/>
                </a:cubicBezTo>
                <a:cubicBezTo>
                  <a:pt x="5738464" y="2025085"/>
                  <a:pt x="5725513" y="2103653"/>
                  <a:pt x="5722589" y="2187237"/>
                </a:cubicBezTo>
                <a:cubicBezTo>
                  <a:pt x="5719665" y="2270613"/>
                  <a:pt x="5702536" y="2356703"/>
                  <a:pt x="5684573" y="2378225"/>
                </a:cubicBezTo>
                <a:cubicBezTo>
                  <a:pt x="5666610" y="2399749"/>
                  <a:pt x="5653242" y="2506944"/>
                  <a:pt x="5654913" y="2616438"/>
                </a:cubicBezTo>
                <a:cubicBezTo>
                  <a:pt x="5656584" y="2725932"/>
                  <a:pt x="5642798" y="2843785"/>
                  <a:pt x="5624207" y="2878473"/>
                </a:cubicBezTo>
                <a:cubicBezTo>
                  <a:pt x="5605618" y="2913160"/>
                  <a:pt x="5590369" y="2976056"/>
                  <a:pt x="5590369" y="3018057"/>
                </a:cubicBezTo>
                <a:cubicBezTo>
                  <a:pt x="5590369" y="3060057"/>
                  <a:pt x="5576584" y="3102894"/>
                  <a:pt x="5559873" y="3113342"/>
                </a:cubicBezTo>
                <a:cubicBezTo>
                  <a:pt x="5543164" y="3123580"/>
                  <a:pt x="5529377" y="3158687"/>
                  <a:pt x="5529377" y="3191284"/>
                </a:cubicBezTo>
                <a:cubicBezTo>
                  <a:pt x="5529377" y="3236419"/>
                  <a:pt x="5550684" y="3250419"/>
                  <a:pt x="5618986" y="3250419"/>
                </a:cubicBezTo>
                <a:cubicBezTo>
                  <a:pt x="5668282" y="3250419"/>
                  <a:pt x="5717158" y="3236836"/>
                  <a:pt x="5727393" y="3220328"/>
                </a:cubicBezTo>
                <a:cubicBezTo>
                  <a:pt x="5737837" y="3203612"/>
                  <a:pt x="5778986" y="3227433"/>
                  <a:pt x="5819718" y="3273614"/>
                </a:cubicBezTo>
                <a:cubicBezTo>
                  <a:pt x="5878621" y="3340689"/>
                  <a:pt x="5893451" y="3346749"/>
                  <a:pt x="5894287" y="3303912"/>
                </a:cubicBezTo>
                <a:cubicBezTo>
                  <a:pt x="5895331" y="3239135"/>
                  <a:pt x="5956114" y="3231613"/>
                  <a:pt x="5956114" y="3296181"/>
                </a:cubicBezTo>
                <a:cubicBezTo>
                  <a:pt x="5956114" y="3321465"/>
                  <a:pt x="5976792" y="3341943"/>
                  <a:pt x="6001858" y="3341943"/>
                </a:cubicBezTo>
                <a:cubicBezTo>
                  <a:pt x="6026923" y="3341943"/>
                  <a:pt x="6047603" y="3321464"/>
                  <a:pt x="6047603" y="3296181"/>
                </a:cubicBezTo>
                <a:cubicBezTo>
                  <a:pt x="6047603" y="3271105"/>
                  <a:pt x="6068072" y="3250419"/>
                  <a:pt x="6093347" y="3250419"/>
                </a:cubicBezTo>
                <a:cubicBezTo>
                  <a:pt x="6145357" y="3250419"/>
                  <a:pt x="6155384" y="3172686"/>
                  <a:pt x="6107133" y="3142805"/>
                </a:cubicBezTo>
                <a:cubicBezTo>
                  <a:pt x="6047812" y="3106238"/>
                  <a:pt x="6144522" y="3030595"/>
                  <a:pt x="6228699" y="3047520"/>
                </a:cubicBezTo>
                <a:cubicBezTo>
                  <a:pt x="6413556" y="3084923"/>
                  <a:pt x="6507760" y="3114805"/>
                  <a:pt x="6506924" y="3135701"/>
                </a:cubicBezTo>
                <a:cubicBezTo>
                  <a:pt x="6506297" y="3148029"/>
                  <a:pt x="6554758" y="3206956"/>
                  <a:pt x="6614706" y="3266927"/>
                </a:cubicBezTo>
                <a:cubicBezTo>
                  <a:pt x="6683008" y="3335256"/>
                  <a:pt x="6716638" y="3393346"/>
                  <a:pt x="6705358" y="3423019"/>
                </a:cubicBezTo>
                <a:cubicBezTo>
                  <a:pt x="6681338" y="3485707"/>
                  <a:pt x="6744627" y="3692158"/>
                  <a:pt x="6809379" y="3761531"/>
                </a:cubicBezTo>
                <a:cubicBezTo>
                  <a:pt x="6837577" y="3792040"/>
                  <a:pt x="6897525" y="3890042"/>
                  <a:pt x="6942434" y="3979267"/>
                </a:cubicBezTo>
                <a:cubicBezTo>
                  <a:pt x="7023687" y="4141210"/>
                  <a:pt x="7023896" y="4143299"/>
                  <a:pt x="7010320" y="4694742"/>
                </a:cubicBezTo>
                <a:cubicBezTo>
                  <a:pt x="6995698" y="5278989"/>
                  <a:pt x="6987551" y="5379917"/>
                  <a:pt x="6949536" y="5441559"/>
                </a:cubicBezTo>
                <a:cubicBezTo>
                  <a:pt x="6936376" y="5462664"/>
                  <a:pt x="6933870" y="5511978"/>
                  <a:pt x="6943687" y="5551053"/>
                </a:cubicBezTo>
                <a:cubicBezTo>
                  <a:pt x="6966664" y="5642995"/>
                  <a:pt x="6858047" y="5889776"/>
                  <a:pt x="6752982" y="5984434"/>
                </a:cubicBezTo>
                <a:cubicBezTo>
                  <a:pt x="6685932" y="6044823"/>
                  <a:pt x="6650841" y="6053808"/>
                  <a:pt x="6543478" y="6039390"/>
                </a:cubicBezTo>
                <a:lnTo>
                  <a:pt x="6414601" y="6021836"/>
                </a:lnTo>
                <a:lnTo>
                  <a:pt x="6394966" y="6145541"/>
                </a:lnTo>
                <a:cubicBezTo>
                  <a:pt x="6379091" y="6243752"/>
                  <a:pt x="6362172" y="6269244"/>
                  <a:pt x="6312250" y="6269244"/>
                </a:cubicBezTo>
                <a:cubicBezTo>
                  <a:pt x="6252302" y="6269244"/>
                  <a:pt x="6251885" y="6267363"/>
                  <a:pt x="6304939" y="6228497"/>
                </a:cubicBezTo>
                <a:cubicBezTo>
                  <a:pt x="6358203" y="6189631"/>
                  <a:pt x="6358413" y="6181064"/>
                  <a:pt x="6308490" y="6031031"/>
                </a:cubicBezTo>
                <a:cubicBezTo>
                  <a:pt x="6279874" y="5944731"/>
                  <a:pt x="6232042" y="5844014"/>
                  <a:pt x="6202381" y="5807237"/>
                </a:cubicBezTo>
                <a:cubicBezTo>
                  <a:pt x="6155175" y="5748937"/>
                  <a:pt x="6153503" y="5730132"/>
                  <a:pt x="6188803" y="5661801"/>
                </a:cubicBezTo>
                <a:cubicBezTo>
                  <a:pt x="6211363" y="5618547"/>
                  <a:pt x="6243530" y="5581561"/>
                  <a:pt x="6260449" y="5579471"/>
                </a:cubicBezTo>
                <a:cubicBezTo>
                  <a:pt x="6277577" y="5577382"/>
                  <a:pt x="6317264" y="5573829"/>
                  <a:pt x="6348803" y="5571740"/>
                </a:cubicBezTo>
                <a:cubicBezTo>
                  <a:pt x="6418151" y="5567144"/>
                  <a:pt x="6452407" y="5458066"/>
                  <a:pt x="6409588" y="5378035"/>
                </a:cubicBezTo>
                <a:cubicBezTo>
                  <a:pt x="6387656" y="5337080"/>
                  <a:pt x="6389535" y="5306990"/>
                  <a:pt x="6415854" y="5275228"/>
                </a:cubicBezTo>
                <a:cubicBezTo>
                  <a:pt x="6453660" y="5229675"/>
                  <a:pt x="6452617" y="5225287"/>
                  <a:pt x="6351937" y="5012567"/>
                </a:cubicBezTo>
                <a:cubicBezTo>
                  <a:pt x="6322068" y="4949253"/>
                  <a:pt x="6321024" y="4919580"/>
                  <a:pt x="6348177" y="4886983"/>
                </a:cubicBezTo>
                <a:cubicBezTo>
                  <a:pt x="6375540" y="4853968"/>
                  <a:pt x="6373243" y="4835580"/>
                  <a:pt x="6337524" y="4805906"/>
                </a:cubicBezTo>
                <a:cubicBezTo>
                  <a:pt x="6312250" y="4784802"/>
                  <a:pt x="6291362" y="4735070"/>
                  <a:pt x="6291362" y="4695159"/>
                </a:cubicBezTo>
                <a:cubicBezTo>
                  <a:pt x="6291362" y="4655248"/>
                  <a:pt x="6281127" y="4622651"/>
                  <a:pt x="6268386" y="4622650"/>
                </a:cubicBezTo>
                <a:cubicBezTo>
                  <a:pt x="6241649" y="4622651"/>
                  <a:pt x="6154131" y="4750533"/>
                  <a:pt x="6161650" y="4778325"/>
                </a:cubicBezTo>
                <a:cubicBezTo>
                  <a:pt x="6164365" y="4788563"/>
                  <a:pt x="6132616" y="4815101"/>
                  <a:pt x="6091049" y="4837250"/>
                </a:cubicBezTo>
                <a:cubicBezTo>
                  <a:pt x="6049483" y="4859609"/>
                  <a:pt x="6007498" y="4909550"/>
                  <a:pt x="5997681" y="4948417"/>
                </a:cubicBezTo>
                <a:cubicBezTo>
                  <a:pt x="5988072" y="4987283"/>
                  <a:pt x="5968855" y="5019045"/>
                  <a:pt x="5955069" y="5019045"/>
                </a:cubicBezTo>
                <a:cubicBezTo>
                  <a:pt x="5941285" y="5019045"/>
                  <a:pt x="5910370" y="5038896"/>
                  <a:pt x="5886140" y="5062926"/>
                </a:cubicBezTo>
                <a:cubicBezTo>
                  <a:pt x="5822015" y="5127077"/>
                  <a:pt x="5726766" y="5089255"/>
                  <a:pt x="5665565" y="4975164"/>
                </a:cubicBezTo>
                <a:cubicBezTo>
                  <a:pt x="5627341" y="4904536"/>
                  <a:pt x="5589116" y="4874864"/>
                  <a:pt x="5532510" y="4872356"/>
                </a:cubicBezTo>
                <a:cubicBezTo>
                  <a:pt x="5488855" y="4870476"/>
                  <a:pt x="5401126" y="4863788"/>
                  <a:pt x="5337628" y="4857730"/>
                </a:cubicBezTo>
                <a:cubicBezTo>
                  <a:pt x="5273921" y="4851460"/>
                  <a:pt x="5215435" y="4856893"/>
                  <a:pt x="5207288" y="4869849"/>
                </a:cubicBezTo>
                <a:cubicBezTo>
                  <a:pt x="5185982" y="4904536"/>
                  <a:pt x="5075696" y="4876534"/>
                  <a:pt x="4987967" y="4814265"/>
                </a:cubicBezTo>
                <a:cubicBezTo>
                  <a:pt x="4879350" y="4737159"/>
                  <a:pt x="4851569" y="4721279"/>
                  <a:pt x="4782640" y="4696830"/>
                </a:cubicBezTo>
                <a:cubicBezTo>
                  <a:pt x="4724780" y="4676354"/>
                  <a:pt x="4725199" y="4674262"/>
                  <a:pt x="4793083" y="4656292"/>
                </a:cubicBezTo>
                <a:lnTo>
                  <a:pt x="4864311" y="4637486"/>
                </a:lnTo>
                <a:lnTo>
                  <a:pt x="4785355" y="4552231"/>
                </a:lnTo>
                <a:cubicBezTo>
                  <a:pt x="4741908" y="4505425"/>
                  <a:pt x="4706399" y="4454021"/>
                  <a:pt x="4706399" y="4438140"/>
                </a:cubicBezTo>
                <a:cubicBezTo>
                  <a:pt x="4706399" y="4422259"/>
                  <a:pt x="4692196" y="4409303"/>
                  <a:pt x="4674651" y="4409303"/>
                </a:cubicBezTo>
                <a:cubicBezTo>
                  <a:pt x="4657104" y="4409303"/>
                  <a:pt x="4605721" y="4374198"/>
                  <a:pt x="4560394" y="4331571"/>
                </a:cubicBezTo>
                <a:cubicBezTo>
                  <a:pt x="4483111" y="4258853"/>
                  <a:pt x="4463267" y="4254882"/>
                  <a:pt x="4249167" y="4269720"/>
                </a:cubicBezTo>
                <a:cubicBezTo>
                  <a:pt x="3921438" y="4292287"/>
                  <a:pt x="3883422" y="4298974"/>
                  <a:pt x="3883004" y="4333034"/>
                </a:cubicBezTo>
                <a:cubicBezTo>
                  <a:pt x="3882795" y="4349751"/>
                  <a:pt x="3834962" y="4394468"/>
                  <a:pt x="3776477" y="4432290"/>
                </a:cubicBezTo>
                <a:cubicBezTo>
                  <a:pt x="3655536" y="4510650"/>
                  <a:pt x="3643213" y="4560798"/>
                  <a:pt x="3731150" y="4615545"/>
                </a:cubicBezTo>
                <a:cubicBezTo>
                  <a:pt x="3799244" y="4658174"/>
                  <a:pt x="3813866" y="4801938"/>
                  <a:pt x="3756006" y="4859819"/>
                </a:cubicBezTo>
                <a:cubicBezTo>
                  <a:pt x="3736163" y="4879670"/>
                  <a:pt x="3718827" y="4988328"/>
                  <a:pt x="3717155" y="5102419"/>
                </a:cubicBezTo>
                <a:cubicBezTo>
                  <a:pt x="3714439" y="5284213"/>
                  <a:pt x="3703996" y="5319527"/>
                  <a:pt x="3629218" y="5399349"/>
                </a:cubicBezTo>
                <a:lnTo>
                  <a:pt x="3544205" y="5489829"/>
                </a:lnTo>
                <a:lnTo>
                  <a:pt x="3409479" y="5441350"/>
                </a:lnTo>
                <a:cubicBezTo>
                  <a:pt x="3298983" y="5401647"/>
                  <a:pt x="3265144" y="5399768"/>
                  <a:pt x="3221489" y="5431737"/>
                </a:cubicBezTo>
                <a:cubicBezTo>
                  <a:pt x="3178042" y="5463500"/>
                  <a:pt x="3153186" y="5462873"/>
                  <a:pt x="3085509" y="5427976"/>
                </a:cubicBezTo>
                <a:cubicBezTo>
                  <a:pt x="3011149" y="5389529"/>
                  <a:pt x="2991933" y="5391618"/>
                  <a:pt x="2894178" y="5449082"/>
                </a:cubicBezTo>
                <a:cubicBezTo>
                  <a:pt x="2834647" y="5484395"/>
                  <a:pt x="2777833" y="5544785"/>
                  <a:pt x="2768225" y="5583442"/>
                </a:cubicBezTo>
                <a:cubicBezTo>
                  <a:pt x="2755693" y="5632964"/>
                  <a:pt x="2721018" y="5659085"/>
                  <a:pt x="2650626" y="5672458"/>
                </a:cubicBezTo>
                <a:cubicBezTo>
                  <a:pt x="2595692" y="5682697"/>
                  <a:pt x="2526344" y="5718012"/>
                  <a:pt x="2496683" y="5750818"/>
                </a:cubicBezTo>
                <a:cubicBezTo>
                  <a:pt x="2467024" y="5783625"/>
                  <a:pt x="2428589" y="5801804"/>
                  <a:pt x="2411461" y="5791147"/>
                </a:cubicBezTo>
                <a:cubicBezTo>
                  <a:pt x="2394125" y="5780490"/>
                  <a:pt x="2301174" y="5774639"/>
                  <a:pt x="2204673" y="5777983"/>
                </a:cubicBezTo>
                <a:cubicBezTo>
                  <a:pt x="2058876" y="5783415"/>
                  <a:pt x="2018981" y="5773176"/>
                  <a:pt x="1967388" y="5718012"/>
                </a:cubicBezTo>
                <a:cubicBezTo>
                  <a:pt x="1927074" y="5674757"/>
                  <a:pt x="1883419" y="5657205"/>
                  <a:pt x="1842478" y="5667861"/>
                </a:cubicBezTo>
                <a:cubicBezTo>
                  <a:pt x="1800078" y="5678936"/>
                  <a:pt x="1769371" y="5665353"/>
                  <a:pt x="1748275" y="5626278"/>
                </a:cubicBezTo>
                <a:cubicBezTo>
                  <a:pt x="1709424" y="5553352"/>
                  <a:pt x="1493653" y="5546248"/>
                  <a:pt x="1364567" y="5613532"/>
                </a:cubicBezTo>
                <a:cubicBezTo>
                  <a:pt x="1316734" y="5638608"/>
                  <a:pt x="1251983" y="5659085"/>
                  <a:pt x="1221068" y="5659294"/>
                </a:cubicBezTo>
                <a:cubicBezTo>
                  <a:pt x="1157152" y="5659503"/>
                  <a:pt x="987752" y="5491708"/>
                  <a:pt x="987752" y="5428395"/>
                </a:cubicBezTo>
                <a:cubicBezTo>
                  <a:pt x="987752" y="5383051"/>
                  <a:pt x="836942" y="5293616"/>
                  <a:pt x="760493" y="5293616"/>
                </a:cubicBezTo>
                <a:cubicBezTo>
                  <a:pt x="685089" y="5293616"/>
                  <a:pt x="487699" y="5176600"/>
                  <a:pt x="464514" y="5118091"/>
                </a:cubicBezTo>
                <a:cubicBezTo>
                  <a:pt x="447385" y="5074838"/>
                  <a:pt x="442999" y="5078180"/>
                  <a:pt x="441329" y="5136688"/>
                </a:cubicBezTo>
                <a:cubicBezTo>
                  <a:pt x="440702" y="5156435"/>
                  <a:pt x="431564" y="5184592"/>
                  <a:pt x="417360" y="5214029"/>
                </a:cubicBezTo>
                <a:lnTo>
                  <a:pt x="394028" y="5255849"/>
                </a:lnTo>
                <a:close/>
              </a:path>
            </a:pathLst>
          </a:custGeom>
          <a:solidFill>
            <a:schemeClr val="accent4"/>
          </a:solidFill>
          <a:ln w="19808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E786D450-5308-3597-DB0B-A41E9792F5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000" y="666000"/>
            <a:ext cx="5063370" cy="1569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lang="en-US" sz="4800" b="1" kern="1200" dirty="0">
                <a:solidFill>
                  <a:schemeClr val="tx1"/>
                </a:solidFill>
                <a:effectLst/>
                <a:latin typeface="Bitter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05624FA-821D-337D-A5F0-EBCAB57D1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364" y="2381072"/>
            <a:ext cx="4633913" cy="369332"/>
          </a:xfrm>
        </p:spPr>
        <p:txBody>
          <a:bodyPr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0" indent="0" algn="l" defTabSz="457200" rtl="0" eaLnBrk="1" latinLnBrk="0" hangingPunct="1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2pPr>
            <a:lvl3pPr marL="0" indent="0" algn="l" defTabSz="457200" rtl="0" eaLnBrk="1" latinLnBrk="0" hangingPunct="1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3pPr>
            <a:lvl4pPr marL="0" indent="0" algn="l" defTabSz="457200" rtl="0" eaLnBrk="1" latinLnBrk="0" hangingPunct="1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4pPr>
            <a:lvl5pPr marL="0" indent="0" algn="l" defTabSz="457200" rtl="0" eaLnBrk="1" latinLnBrk="0" hangingPunct="1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ru-RU" sz="1800" b="0" i="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368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Фото и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EB2F223-56BB-D10A-38F6-0B94643BA998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1858426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аголовок 32">
            <a:extLst>
              <a:ext uri="{FF2B5EF4-FFF2-40B4-BE49-F238E27FC236}">
                <a16:creationId xmlns:a16="http://schemas.microsoft.com/office/drawing/2014/main" id="{53A1517B-F5EB-E980-F08A-D647A1F7F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6" name="Рисунок 124">
            <a:extLst>
              <a:ext uri="{FF2B5EF4-FFF2-40B4-BE49-F238E27FC236}">
                <a16:creationId xmlns:a16="http://schemas.microsoft.com/office/drawing/2014/main" id="{132FA65A-A071-0E59-093B-EC65B2D1DA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868" y="319572"/>
            <a:ext cx="5078210" cy="57087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2" name="Текст 37">
            <a:extLst>
              <a:ext uri="{FF2B5EF4-FFF2-40B4-BE49-F238E27FC236}">
                <a16:creationId xmlns:a16="http://schemas.microsoft.com/office/drawing/2014/main" id="{2E8217F4-7E60-178E-32F5-ECFB8EBEF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7600" y="1889381"/>
            <a:ext cx="4967138" cy="975672"/>
          </a:xfrm>
          <a:prstGeom prst="rect">
            <a:avLst/>
          </a:prstGeom>
        </p:spPr>
        <p:txBody>
          <a:bodyPr wrap="square" tIns="36000" bIns="36000">
            <a:noAutofit/>
          </a:bodyPr>
          <a:lstStyle>
            <a:lvl1pPr marL="285750" indent="-285750">
              <a:buFontTx/>
              <a:buBlip>
                <a:blip r:embed="rId2"/>
              </a:buBlip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5B786D5-519C-A6CB-8742-973C68E2D330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3263900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37">
            <a:extLst>
              <a:ext uri="{FF2B5EF4-FFF2-40B4-BE49-F238E27FC236}">
                <a16:creationId xmlns:a16="http://schemas.microsoft.com/office/drawing/2014/main" id="{A85682F5-6176-9737-7CF0-A0D9FB70B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7600" y="3294855"/>
            <a:ext cx="4967138" cy="975672"/>
          </a:xfrm>
          <a:prstGeom prst="rect">
            <a:avLst/>
          </a:prstGeom>
        </p:spPr>
        <p:txBody>
          <a:bodyPr vert="horz" wrap="square" lIns="91440" tIns="36000" rIns="91440" bIns="36000" rtlCol="0">
            <a:no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 smtClean="0">
                <a:effectLst/>
                <a:cs typeface="Times New Roman" panose="02020603050405020304" pitchFamily="18" charset="0"/>
              </a:defRPr>
            </a:lvl1pPr>
          </a:lstStyle>
          <a:p>
            <a:pPr marL="285750" lvl="0" indent="-285750">
              <a:buFontTx/>
              <a:buBlip>
                <a:blip r:embed="rId3"/>
              </a:buBlip>
            </a:pPr>
            <a:r>
              <a:rPr lang="ru-RU" dirty="0"/>
              <a:t>Текст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B327B70-C894-50C2-A0BB-EADD4AB18028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4616623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37">
            <a:extLst>
              <a:ext uri="{FF2B5EF4-FFF2-40B4-BE49-F238E27FC236}">
                <a16:creationId xmlns:a16="http://schemas.microsoft.com/office/drawing/2014/main" id="{A42D71C9-4D8B-9F49-018E-32954A20A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7600" y="4647578"/>
            <a:ext cx="4967138" cy="975672"/>
          </a:xfrm>
          <a:prstGeom prst="rect">
            <a:avLst/>
          </a:prstGeom>
        </p:spPr>
        <p:txBody>
          <a:bodyPr vert="horz" wrap="square" lIns="91440" tIns="36000" rIns="91440" bIns="36000" rtlCol="0">
            <a:no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 smtClean="0">
                <a:effectLst/>
                <a:cs typeface="Times New Roman" panose="02020603050405020304" pitchFamily="18" charset="0"/>
              </a:defRPr>
            </a:lvl1pPr>
          </a:lstStyle>
          <a:p>
            <a:pPr marL="285750" lvl="0" indent="-285750">
              <a:buFontTx/>
              <a:buBlip>
                <a:blip r:embed="rId3"/>
              </a:buBlip>
            </a:pPr>
            <a:r>
              <a:rPr lang="ru-RU" dirty="0"/>
              <a:t>Текст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5760DC24-4926-4B2B-670C-B1D7A113E01A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17610" y="1930426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sp>
        <p:nvSpPr>
          <p:cNvPr id="22" name="Рисунок 14">
            <a:extLst>
              <a:ext uri="{FF2B5EF4-FFF2-40B4-BE49-F238E27FC236}">
                <a16:creationId xmlns:a16="http://schemas.microsoft.com/office/drawing/2014/main" id="{867A721C-9F1F-59E1-434B-BF9F0977C3CD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17610" y="3335900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1308F6C8-D8D1-951B-519E-91B26E3A9D5C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610" y="4706037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71E2F0B-72AD-B541-B139-9D4CD44CBD1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95329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50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. Фото без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2">
            <a:extLst>
              <a:ext uri="{FF2B5EF4-FFF2-40B4-BE49-F238E27FC236}">
                <a16:creationId xmlns:a16="http://schemas.microsoft.com/office/drawing/2014/main" id="{53A1517B-F5EB-E980-F08A-D647A1F7F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6" name="Рисунок 124">
            <a:extLst>
              <a:ext uri="{FF2B5EF4-FFF2-40B4-BE49-F238E27FC236}">
                <a16:creationId xmlns:a16="http://schemas.microsoft.com/office/drawing/2014/main" id="{132FA65A-A071-0E59-093B-EC65B2D1DA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868" y="319572"/>
            <a:ext cx="5078210" cy="57087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2" name="Текст 37">
            <a:extLst>
              <a:ext uri="{FF2B5EF4-FFF2-40B4-BE49-F238E27FC236}">
                <a16:creationId xmlns:a16="http://schemas.microsoft.com/office/drawing/2014/main" id="{2E8217F4-7E60-178E-32F5-ECFB8EBEF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7600" y="1889381"/>
            <a:ext cx="4967138" cy="975672"/>
          </a:xfrm>
          <a:prstGeom prst="rect">
            <a:avLst/>
          </a:prstGeom>
        </p:spPr>
        <p:txBody>
          <a:bodyPr wrap="square" tIns="36000" bIns="36000">
            <a:noAutofit/>
          </a:bodyPr>
          <a:lstStyle>
            <a:lvl1pPr marL="285750" indent="-285750">
              <a:buFontTx/>
              <a:buBlip>
                <a:blip r:embed="rId2"/>
              </a:buBlip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7FEAA14-0C9B-4AE0-8DDD-7C9AEB9321A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95329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725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Фото и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7E411EB0-FD1A-D921-53DF-CA38DC45E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502" y="10682"/>
            <a:ext cx="6094501" cy="683939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EB2F223-56BB-D10A-38F6-0B94643BA998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1858426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аголовок 32">
            <a:extLst>
              <a:ext uri="{FF2B5EF4-FFF2-40B4-BE49-F238E27FC236}">
                <a16:creationId xmlns:a16="http://schemas.microsoft.com/office/drawing/2014/main" id="{53A1517B-F5EB-E980-F08A-D647A1F7F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315133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2" name="Текст 37">
            <a:extLst>
              <a:ext uri="{FF2B5EF4-FFF2-40B4-BE49-F238E27FC236}">
                <a16:creationId xmlns:a16="http://schemas.microsoft.com/office/drawing/2014/main" id="{2E8217F4-7E60-178E-32F5-ECFB8EBEF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7600" y="1889381"/>
            <a:ext cx="4522271" cy="975672"/>
          </a:xfrm>
          <a:prstGeom prst="rect">
            <a:avLst/>
          </a:prstGeom>
        </p:spPr>
        <p:txBody>
          <a:bodyPr wrap="square" tIns="36000" bIns="36000">
            <a:noAutofit/>
          </a:bodyPr>
          <a:lstStyle>
            <a:lvl1pPr marL="285750" indent="-285750">
              <a:buFontTx/>
              <a:buBlip>
                <a:blip r:embed="rId2"/>
              </a:buBlip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5B786D5-519C-A6CB-8742-973C68E2D330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3263900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37">
            <a:extLst>
              <a:ext uri="{FF2B5EF4-FFF2-40B4-BE49-F238E27FC236}">
                <a16:creationId xmlns:a16="http://schemas.microsoft.com/office/drawing/2014/main" id="{A85682F5-6176-9737-7CF0-A0D9FB70B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7600" y="3294855"/>
            <a:ext cx="4522271" cy="975672"/>
          </a:xfrm>
          <a:prstGeom prst="rect">
            <a:avLst/>
          </a:prstGeom>
        </p:spPr>
        <p:txBody>
          <a:bodyPr vert="horz" wrap="square" lIns="91440" tIns="36000" rIns="91440" bIns="36000" rtlCol="0">
            <a:no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 smtClean="0">
                <a:effectLst/>
                <a:cs typeface="Times New Roman" panose="02020603050405020304" pitchFamily="18" charset="0"/>
              </a:defRPr>
            </a:lvl1pPr>
          </a:lstStyle>
          <a:p>
            <a:pPr marL="285750" lvl="0" indent="-285750">
              <a:buFontTx/>
              <a:buBlip>
                <a:blip r:embed="rId3"/>
              </a:buBlip>
            </a:pPr>
            <a:r>
              <a:rPr lang="ru-RU" dirty="0"/>
              <a:t>Текст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B327B70-C894-50C2-A0BB-EADD4AB18028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4616623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37">
            <a:extLst>
              <a:ext uri="{FF2B5EF4-FFF2-40B4-BE49-F238E27FC236}">
                <a16:creationId xmlns:a16="http://schemas.microsoft.com/office/drawing/2014/main" id="{A42D71C9-4D8B-9F49-018E-32954A20A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7600" y="4647578"/>
            <a:ext cx="4522271" cy="975672"/>
          </a:xfrm>
          <a:prstGeom prst="rect">
            <a:avLst/>
          </a:prstGeom>
        </p:spPr>
        <p:txBody>
          <a:bodyPr vert="horz" wrap="square" lIns="91440" tIns="36000" rIns="91440" bIns="36000" rtlCol="0">
            <a:no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 smtClean="0">
                <a:effectLst/>
                <a:cs typeface="Times New Roman" panose="02020603050405020304" pitchFamily="18" charset="0"/>
              </a:defRPr>
            </a:lvl1pPr>
          </a:lstStyle>
          <a:p>
            <a:pPr marL="285750" lvl="0" indent="-285750">
              <a:buFontTx/>
              <a:buBlip>
                <a:blip r:embed="rId3"/>
              </a:buBlip>
            </a:pPr>
            <a:r>
              <a:rPr lang="ru-RU" dirty="0"/>
              <a:t>Текст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5760DC24-4926-4B2B-670C-B1D7A113E01A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17610" y="1930426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sp>
        <p:nvSpPr>
          <p:cNvPr id="22" name="Рисунок 14">
            <a:extLst>
              <a:ext uri="{FF2B5EF4-FFF2-40B4-BE49-F238E27FC236}">
                <a16:creationId xmlns:a16="http://schemas.microsoft.com/office/drawing/2014/main" id="{867A721C-9F1F-59E1-434B-BF9F0977C3CD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17610" y="3335900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1308F6C8-D8D1-951B-519E-91B26E3A9D5C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610" y="4706037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</p:spTree>
    <p:extLst>
      <p:ext uri="{BB962C8B-B14F-4D97-AF65-F5344CB8AC3E}">
        <p14:creationId xmlns:p14="http://schemas.microsoft.com/office/powerpoint/2010/main" val="513898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. Фото без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7E411EB0-FD1A-D921-53DF-CA38DC45E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502" y="10682"/>
            <a:ext cx="6094501" cy="683939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4" name="Заголовок 32">
            <a:extLst>
              <a:ext uri="{FF2B5EF4-FFF2-40B4-BE49-F238E27FC236}">
                <a16:creationId xmlns:a16="http://schemas.microsoft.com/office/drawing/2014/main" id="{53A1517B-F5EB-E980-F08A-D647A1F7F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315133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2" name="Текст 37">
            <a:extLst>
              <a:ext uri="{FF2B5EF4-FFF2-40B4-BE49-F238E27FC236}">
                <a16:creationId xmlns:a16="http://schemas.microsoft.com/office/drawing/2014/main" id="{2E8217F4-7E60-178E-32F5-ECFB8EBEF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7600" y="1889381"/>
            <a:ext cx="4522271" cy="975672"/>
          </a:xfrm>
          <a:prstGeom prst="rect">
            <a:avLst/>
          </a:prstGeom>
        </p:spPr>
        <p:txBody>
          <a:bodyPr wrap="square" tIns="36000" bIns="36000">
            <a:noAutofit/>
          </a:bodyPr>
          <a:lstStyle>
            <a:lvl1pPr marL="285750" indent="-285750">
              <a:buFontTx/>
              <a:buBlip>
                <a:blip r:embed="rId2"/>
              </a:buBlip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94025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Текст и 3 фо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124">
            <a:extLst>
              <a:ext uri="{FF2B5EF4-FFF2-40B4-BE49-F238E27FC236}">
                <a16:creationId xmlns:a16="http://schemas.microsoft.com/office/drawing/2014/main" id="{7DBF2088-B187-09CC-00C1-562ABC08D6D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7" y="1841291"/>
            <a:ext cx="3715200" cy="464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Рисунок 124">
            <a:extLst>
              <a:ext uri="{FF2B5EF4-FFF2-40B4-BE49-F238E27FC236}">
                <a16:creationId xmlns:a16="http://schemas.microsoft.com/office/drawing/2014/main" id="{D6058048-245A-4971-0EAC-9EB9430F92D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18882" y="338386"/>
            <a:ext cx="4363200" cy="290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C86B178B-D0FF-03BD-277A-4F6C0C4C594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70307" y="338386"/>
            <a:ext cx="3719711" cy="2908800"/>
          </a:xfrm>
          <a:custGeom>
            <a:avLst/>
            <a:gdLst>
              <a:gd name="connsiteX0" fmla="*/ 3283849 w 3719711"/>
              <a:gd name="connsiteY0" fmla="*/ 0 h 2908800"/>
              <a:gd name="connsiteX1" fmla="*/ 3719711 w 3719711"/>
              <a:gd name="connsiteY1" fmla="*/ 0 h 2908800"/>
              <a:gd name="connsiteX2" fmla="*/ 3719711 w 3719711"/>
              <a:gd name="connsiteY2" fmla="*/ 2908800 h 2908800"/>
              <a:gd name="connsiteX3" fmla="*/ 3283849 w 3719711"/>
              <a:gd name="connsiteY3" fmla="*/ 2908800 h 2908800"/>
              <a:gd name="connsiteX4" fmla="*/ 0 w 3719711"/>
              <a:gd name="connsiteY4" fmla="*/ 0 h 2908800"/>
              <a:gd name="connsiteX5" fmla="*/ 3265849 w 3719711"/>
              <a:gd name="connsiteY5" fmla="*/ 0 h 2908800"/>
              <a:gd name="connsiteX6" fmla="*/ 3265849 w 3719711"/>
              <a:gd name="connsiteY6" fmla="*/ 2908800 h 2908800"/>
              <a:gd name="connsiteX7" fmla="*/ 0 w 3719711"/>
              <a:gd name="connsiteY7" fmla="*/ 2908800 h 2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9711" h="2908800">
                <a:moveTo>
                  <a:pt x="3283849" y="0"/>
                </a:moveTo>
                <a:lnTo>
                  <a:pt x="3719711" y="0"/>
                </a:lnTo>
                <a:lnTo>
                  <a:pt x="3719711" y="2908800"/>
                </a:lnTo>
                <a:lnTo>
                  <a:pt x="3283849" y="2908800"/>
                </a:lnTo>
                <a:close/>
                <a:moveTo>
                  <a:pt x="0" y="0"/>
                </a:moveTo>
                <a:lnTo>
                  <a:pt x="3265849" y="0"/>
                </a:lnTo>
                <a:lnTo>
                  <a:pt x="3265849" y="2908800"/>
                </a:lnTo>
                <a:lnTo>
                  <a:pt x="0" y="2908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4" name="Текст 42">
            <a:extLst>
              <a:ext uri="{FF2B5EF4-FFF2-40B4-BE49-F238E27FC236}">
                <a16:creationId xmlns:a16="http://schemas.microsoft.com/office/drawing/2014/main" id="{85646A55-F128-B6D3-E579-C17A5350B8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44205" y="3553718"/>
            <a:ext cx="7250615" cy="2931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ru-RU" sz="180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Образец текста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Второй уровень</a:t>
            </a:r>
          </a:p>
          <a:p>
            <a:pPr marL="2857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Третий уровень</a:t>
            </a:r>
          </a:p>
          <a:p>
            <a:pPr marL="2857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Четвертый уровень</a:t>
            </a:r>
          </a:p>
        </p:txBody>
      </p:sp>
      <p:sp>
        <p:nvSpPr>
          <p:cNvPr id="2" name="Заголовок 32">
            <a:extLst>
              <a:ext uri="{FF2B5EF4-FFF2-40B4-BE49-F238E27FC236}">
                <a16:creationId xmlns:a16="http://schemas.microsoft.com/office/drawing/2014/main" id="{96EA6C61-5854-0C66-05B5-46AE79B52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38385"/>
            <a:ext cx="3728674" cy="4969847"/>
          </a:xfrm>
          <a:prstGeom prst="rect">
            <a:avLst/>
          </a:prstGeom>
          <a:gradFill flip="none" rotWithShape="1">
            <a:gsLst>
              <a:gs pos="0">
                <a:srgbClr val="F6F3EC">
                  <a:alpha val="0"/>
                </a:srgbClr>
              </a:gs>
              <a:gs pos="25000">
                <a:schemeClr val="tx2">
                  <a:alpha val="39000"/>
                </a:schemeClr>
              </a:gs>
              <a:gs pos="46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tIns="360000" rtlCol="0" anchor="t">
            <a:normAutofit/>
          </a:bodyPr>
          <a:lstStyle>
            <a:lvl1pPr algn="l">
              <a:lnSpc>
                <a:spcPct val="100000"/>
              </a:lnSpc>
              <a:defRPr lang="ru-RU" sz="3200" b="0" i="0" dirty="0">
                <a:solidFill>
                  <a:schemeClr val="tx1"/>
                </a:solidFill>
                <a:latin typeface="Bitter Medium" pitchFamily="2" charset="0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ru-RU" dirty="0"/>
              <a:t>ОБРАЗЕЦ ЗАГОЛОВКА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22A569C-E98B-4F2F-4696-743AD9344BF4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797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Текст и 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27B04013-A7DA-13BE-A6EF-CD9D75A907B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55865" y="11"/>
            <a:ext cx="4068000" cy="3130303"/>
          </a:xfrm>
          <a:custGeom>
            <a:avLst/>
            <a:gdLst>
              <a:gd name="connsiteX0" fmla="*/ 0 w 4047893"/>
              <a:gd name="connsiteY0" fmla="*/ 0 h 3130303"/>
              <a:gd name="connsiteX1" fmla="*/ 4047893 w 4047893"/>
              <a:gd name="connsiteY1" fmla="*/ 0 h 3130303"/>
              <a:gd name="connsiteX2" fmla="*/ 4047893 w 4047893"/>
              <a:gd name="connsiteY2" fmla="*/ 2992516 h 3130303"/>
              <a:gd name="connsiteX3" fmla="*/ 4044945 w 4047893"/>
              <a:gd name="connsiteY3" fmla="*/ 2992577 h 3130303"/>
              <a:gd name="connsiteX4" fmla="*/ 3993923 w 4047893"/>
              <a:gd name="connsiteY4" fmla="*/ 2999571 h 3130303"/>
              <a:gd name="connsiteX5" fmla="*/ 3899257 w 4047893"/>
              <a:gd name="connsiteY5" fmla="*/ 2991271 h 3130303"/>
              <a:gd name="connsiteX6" fmla="*/ 3803589 w 4047893"/>
              <a:gd name="connsiteY6" fmla="*/ 2988448 h 3130303"/>
              <a:gd name="connsiteX7" fmla="*/ 3706605 w 4047893"/>
              <a:gd name="connsiteY7" fmla="*/ 2988261 h 3130303"/>
              <a:gd name="connsiteX8" fmla="*/ 3696464 w 4047893"/>
              <a:gd name="connsiteY8" fmla="*/ 2995404 h 3130303"/>
              <a:gd name="connsiteX9" fmla="*/ 3662169 w 4047893"/>
              <a:gd name="connsiteY9" fmla="*/ 2987899 h 3130303"/>
              <a:gd name="connsiteX10" fmla="*/ 3638764 w 4047893"/>
              <a:gd name="connsiteY10" fmla="*/ 2982711 h 3130303"/>
              <a:gd name="connsiteX11" fmla="*/ 3530424 w 4047893"/>
              <a:gd name="connsiteY11" fmla="*/ 2996493 h 3130303"/>
              <a:gd name="connsiteX12" fmla="*/ 3456483 w 4047893"/>
              <a:gd name="connsiteY12" fmla="*/ 2997168 h 3130303"/>
              <a:gd name="connsiteX13" fmla="*/ 3439236 w 4047893"/>
              <a:gd name="connsiteY13" fmla="*/ 2995739 h 3130303"/>
              <a:gd name="connsiteX14" fmla="*/ 3372711 w 4047893"/>
              <a:gd name="connsiteY14" fmla="*/ 2992638 h 3130303"/>
              <a:gd name="connsiteX15" fmla="*/ 3326457 w 4047893"/>
              <a:gd name="connsiteY15" fmla="*/ 2999553 h 3130303"/>
              <a:gd name="connsiteX16" fmla="*/ 3274937 w 4047893"/>
              <a:gd name="connsiteY16" fmla="*/ 3010755 h 3130303"/>
              <a:gd name="connsiteX17" fmla="*/ 3247552 w 4047893"/>
              <a:gd name="connsiteY17" fmla="*/ 3008683 h 3130303"/>
              <a:gd name="connsiteX18" fmla="*/ 3216589 w 4047893"/>
              <a:gd name="connsiteY18" fmla="*/ 3008554 h 3130303"/>
              <a:gd name="connsiteX19" fmla="*/ 3179493 w 4047893"/>
              <a:gd name="connsiteY19" fmla="*/ 3008649 h 3130303"/>
              <a:gd name="connsiteX20" fmla="*/ 3149112 w 4047893"/>
              <a:gd name="connsiteY20" fmla="*/ 3020068 h 3130303"/>
              <a:gd name="connsiteX21" fmla="*/ 3117065 w 4047893"/>
              <a:gd name="connsiteY21" fmla="*/ 3018465 h 3130303"/>
              <a:gd name="connsiteX22" fmla="*/ 3085852 w 4047893"/>
              <a:gd name="connsiteY22" fmla="*/ 3024573 h 3130303"/>
              <a:gd name="connsiteX23" fmla="*/ 3068056 w 4047893"/>
              <a:gd name="connsiteY23" fmla="*/ 3021434 h 3130303"/>
              <a:gd name="connsiteX24" fmla="*/ 3066528 w 4047893"/>
              <a:gd name="connsiteY24" fmla="*/ 3021156 h 3130303"/>
              <a:gd name="connsiteX25" fmla="*/ 3051628 w 4047893"/>
              <a:gd name="connsiteY25" fmla="*/ 3025465 h 3130303"/>
              <a:gd name="connsiteX26" fmla="*/ 3008147 w 4047893"/>
              <a:gd name="connsiteY26" fmla="*/ 3014211 h 3130303"/>
              <a:gd name="connsiteX27" fmla="*/ 2980324 w 4047893"/>
              <a:gd name="connsiteY27" fmla="*/ 3014988 h 3130303"/>
              <a:gd name="connsiteX28" fmla="*/ 2974105 w 4047893"/>
              <a:gd name="connsiteY28" fmla="*/ 3021050 h 3130303"/>
              <a:gd name="connsiteX29" fmla="*/ 2898967 w 4047893"/>
              <a:gd name="connsiteY29" fmla="*/ 3017696 h 3130303"/>
              <a:gd name="connsiteX30" fmla="*/ 2872906 w 4047893"/>
              <a:gd name="connsiteY30" fmla="*/ 3017903 h 3130303"/>
              <a:gd name="connsiteX31" fmla="*/ 2821030 w 4047893"/>
              <a:gd name="connsiteY31" fmla="*/ 3018560 h 3130303"/>
              <a:gd name="connsiteX32" fmla="*/ 2730230 w 4047893"/>
              <a:gd name="connsiteY32" fmla="*/ 3014468 h 3130303"/>
              <a:gd name="connsiteX33" fmla="*/ 2687628 w 4047893"/>
              <a:gd name="connsiteY33" fmla="*/ 3005982 h 3130303"/>
              <a:gd name="connsiteX34" fmla="*/ 2628951 w 4047893"/>
              <a:gd name="connsiteY34" fmla="*/ 3004821 h 3130303"/>
              <a:gd name="connsiteX35" fmla="*/ 2619087 w 4047893"/>
              <a:gd name="connsiteY35" fmla="*/ 3013604 h 3130303"/>
              <a:gd name="connsiteX36" fmla="*/ 2549635 w 4047893"/>
              <a:gd name="connsiteY36" fmla="*/ 2999974 h 3130303"/>
              <a:gd name="connsiteX37" fmla="*/ 2469604 w 4047893"/>
              <a:gd name="connsiteY37" fmla="*/ 3005367 h 3130303"/>
              <a:gd name="connsiteX38" fmla="*/ 2366760 w 4047893"/>
              <a:gd name="connsiteY38" fmla="*/ 2987296 h 3130303"/>
              <a:gd name="connsiteX39" fmla="*/ 2184478 w 4047893"/>
              <a:gd name="connsiteY39" fmla="*/ 2961819 h 3130303"/>
              <a:gd name="connsiteX40" fmla="*/ 1991474 w 4047893"/>
              <a:gd name="connsiteY40" fmla="*/ 2962274 h 3130303"/>
              <a:gd name="connsiteX41" fmla="*/ 1941495 w 4047893"/>
              <a:gd name="connsiteY41" fmla="*/ 2969241 h 3130303"/>
              <a:gd name="connsiteX42" fmla="*/ 1822493 w 4047893"/>
              <a:gd name="connsiteY42" fmla="*/ 2993236 h 3130303"/>
              <a:gd name="connsiteX43" fmla="*/ 1648275 w 4047893"/>
              <a:gd name="connsiteY43" fmla="*/ 3026974 h 3130303"/>
              <a:gd name="connsiteX44" fmla="*/ 1591543 w 4047893"/>
              <a:gd name="connsiteY44" fmla="*/ 3039497 h 3130303"/>
              <a:gd name="connsiteX45" fmla="*/ 1510786 w 4047893"/>
              <a:gd name="connsiteY45" fmla="*/ 3050328 h 3130303"/>
              <a:gd name="connsiteX46" fmla="*/ 1479840 w 4047893"/>
              <a:gd name="connsiteY46" fmla="*/ 3053317 h 3130303"/>
              <a:gd name="connsiteX47" fmla="*/ 1461357 w 4047893"/>
              <a:gd name="connsiteY47" fmla="*/ 3055723 h 3130303"/>
              <a:gd name="connsiteX48" fmla="*/ 1430609 w 4047893"/>
              <a:gd name="connsiteY48" fmla="*/ 3070129 h 3130303"/>
              <a:gd name="connsiteX49" fmla="*/ 1309663 w 4047893"/>
              <a:gd name="connsiteY49" fmla="*/ 3084171 h 3130303"/>
              <a:gd name="connsiteX50" fmla="*/ 1192304 w 4047893"/>
              <a:gd name="connsiteY50" fmla="*/ 3082351 h 3130303"/>
              <a:gd name="connsiteX51" fmla="*/ 1169295 w 4047893"/>
              <a:gd name="connsiteY51" fmla="*/ 3081203 h 3130303"/>
              <a:gd name="connsiteX52" fmla="*/ 1166808 w 4047893"/>
              <a:gd name="connsiteY52" fmla="*/ 3081592 h 3130303"/>
              <a:gd name="connsiteX53" fmla="*/ 1115657 w 4047893"/>
              <a:gd name="connsiteY53" fmla="*/ 3078389 h 3130303"/>
              <a:gd name="connsiteX54" fmla="*/ 1042697 w 4047893"/>
              <a:gd name="connsiteY54" fmla="*/ 3099180 h 3130303"/>
              <a:gd name="connsiteX55" fmla="*/ 977694 w 4047893"/>
              <a:gd name="connsiteY55" fmla="*/ 3101321 h 3130303"/>
              <a:gd name="connsiteX56" fmla="*/ 924689 w 4047893"/>
              <a:gd name="connsiteY56" fmla="*/ 3093957 h 3130303"/>
              <a:gd name="connsiteX57" fmla="*/ 908550 w 4047893"/>
              <a:gd name="connsiteY57" fmla="*/ 3095940 h 3130303"/>
              <a:gd name="connsiteX58" fmla="*/ 845329 w 4047893"/>
              <a:gd name="connsiteY58" fmla="*/ 3093756 h 3130303"/>
              <a:gd name="connsiteX59" fmla="*/ 816675 w 4047893"/>
              <a:gd name="connsiteY59" fmla="*/ 3094679 h 3130303"/>
              <a:gd name="connsiteX60" fmla="*/ 813174 w 4047893"/>
              <a:gd name="connsiteY60" fmla="*/ 3096843 h 3130303"/>
              <a:gd name="connsiteX61" fmla="*/ 771013 w 4047893"/>
              <a:gd name="connsiteY61" fmla="*/ 3090199 h 3130303"/>
              <a:gd name="connsiteX62" fmla="*/ 714380 w 4047893"/>
              <a:gd name="connsiteY62" fmla="*/ 3096584 h 3130303"/>
              <a:gd name="connsiteX63" fmla="*/ 648585 w 4047893"/>
              <a:gd name="connsiteY63" fmla="*/ 3107020 h 3130303"/>
              <a:gd name="connsiteX64" fmla="*/ 631605 w 4047893"/>
              <a:gd name="connsiteY64" fmla="*/ 3110467 h 3130303"/>
              <a:gd name="connsiteX65" fmla="*/ 586338 w 4047893"/>
              <a:gd name="connsiteY65" fmla="*/ 3112576 h 3130303"/>
              <a:gd name="connsiteX66" fmla="*/ 557969 w 4047893"/>
              <a:gd name="connsiteY66" fmla="*/ 3117179 h 3130303"/>
              <a:gd name="connsiteX67" fmla="*/ 448505 w 4047893"/>
              <a:gd name="connsiteY67" fmla="*/ 3111841 h 3130303"/>
              <a:gd name="connsiteX68" fmla="*/ 425858 w 4047893"/>
              <a:gd name="connsiteY68" fmla="*/ 3120372 h 3130303"/>
              <a:gd name="connsiteX69" fmla="*/ 391847 w 4047893"/>
              <a:gd name="connsiteY69" fmla="*/ 3124839 h 3130303"/>
              <a:gd name="connsiteX70" fmla="*/ 288285 w 4047893"/>
              <a:gd name="connsiteY70" fmla="*/ 3125373 h 3130303"/>
              <a:gd name="connsiteX71" fmla="*/ 192615 w 4047893"/>
              <a:gd name="connsiteY71" fmla="*/ 3128738 h 3130303"/>
              <a:gd name="connsiteX72" fmla="*/ 97952 w 4047893"/>
              <a:gd name="connsiteY72" fmla="*/ 3126690 h 3130303"/>
              <a:gd name="connsiteX73" fmla="*/ 46928 w 4047893"/>
              <a:gd name="connsiteY73" fmla="*/ 3130296 h 3130303"/>
              <a:gd name="connsiteX74" fmla="*/ 7323 w 4047893"/>
              <a:gd name="connsiteY74" fmla="*/ 3129312 h 3130303"/>
              <a:gd name="connsiteX75" fmla="*/ 0 w 4047893"/>
              <a:gd name="connsiteY75" fmla="*/ 3128852 h 3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047893" h="3130303">
                <a:moveTo>
                  <a:pt x="0" y="0"/>
                </a:moveTo>
                <a:lnTo>
                  <a:pt x="4047893" y="0"/>
                </a:lnTo>
                <a:lnTo>
                  <a:pt x="4047893" y="2992516"/>
                </a:lnTo>
                <a:lnTo>
                  <a:pt x="4044945" y="2992577"/>
                </a:lnTo>
                <a:cubicBezTo>
                  <a:pt x="4013007" y="2983979"/>
                  <a:pt x="4029496" y="3002079"/>
                  <a:pt x="3993923" y="2999571"/>
                </a:cubicBezTo>
                <a:cubicBezTo>
                  <a:pt x="3953690" y="2999964"/>
                  <a:pt x="3925732" y="2991455"/>
                  <a:pt x="3899257" y="2991271"/>
                </a:cubicBezTo>
                <a:cubicBezTo>
                  <a:pt x="3886826" y="2992007"/>
                  <a:pt x="3796118" y="2992401"/>
                  <a:pt x="3803589" y="2988448"/>
                </a:cubicBezTo>
                <a:cubicBezTo>
                  <a:pt x="3771479" y="2987947"/>
                  <a:pt x="3724459" y="2987102"/>
                  <a:pt x="3706605" y="2988261"/>
                </a:cubicBezTo>
                <a:cubicBezTo>
                  <a:pt x="3703225" y="2988417"/>
                  <a:pt x="3699845" y="2995250"/>
                  <a:pt x="3696464" y="2995404"/>
                </a:cubicBezTo>
                <a:cubicBezTo>
                  <a:pt x="3673602" y="2986677"/>
                  <a:pt x="3685958" y="2988527"/>
                  <a:pt x="3662169" y="2987899"/>
                </a:cubicBezTo>
                <a:cubicBezTo>
                  <a:pt x="3644316" y="2989337"/>
                  <a:pt x="3656616" y="2981271"/>
                  <a:pt x="3638764" y="2982711"/>
                </a:cubicBezTo>
                <a:cubicBezTo>
                  <a:pt x="3602893" y="3008049"/>
                  <a:pt x="3578600" y="2986252"/>
                  <a:pt x="3530424" y="2996493"/>
                </a:cubicBezTo>
                <a:lnTo>
                  <a:pt x="3456483" y="2997168"/>
                </a:lnTo>
                <a:cubicBezTo>
                  <a:pt x="3450083" y="2997038"/>
                  <a:pt x="3443320" y="2998707"/>
                  <a:pt x="3439236" y="2995739"/>
                </a:cubicBezTo>
                <a:cubicBezTo>
                  <a:pt x="3425274" y="2994984"/>
                  <a:pt x="3393296" y="2993238"/>
                  <a:pt x="3372711" y="2992638"/>
                </a:cubicBezTo>
                <a:cubicBezTo>
                  <a:pt x="3352114" y="2993330"/>
                  <a:pt x="3350044" y="2997174"/>
                  <a:pt x="3326457" y="2999553"/>
                </a:cubicBezTo>
                <a:cubicBezTo>
                  <a:pt x="3268010" y="2985825"/>
                  <a:pt x="3302346" y="3004184"/>
                  <a:pt x="3274937" y="3010755"/>
                </a:cubicBezTo>
                <a:lnTo>
                  <a:pt x="3247552" y="3008683"/>
                </a:lnTo>
                <a:cubicBezTo>
                  <a:pt x="3239494" y="3005928"/>
                  <a:pt x="3224032" y="3005154"/>
                  <a:pt x="3216589" y="3008554"/>
                </a:cubicBezTo>
                <a:cubicBezTo>
                  <a:pt x="3181100" y="3020057"/>
                  <a:pt x="3210475" y="3004700"/>
                  <a:pt x="3179493" y="3008649"/>
                </a:cubicBezTo>
                <a:lnTo>
                  <a:pt x="3149112" y="3020068"/>
                </a:lnTo>
                <a:cubicBezTo>
                  <a:pt x="3138430" y="3019534"/>
                  <a:pt x="3127747" y="3018999"/>
                  <a:pt x="3117065" y="3018465"/>
                </a:cubicBezTo>
                <a:cubicBezTo>
                  <a:pt x="3100309" y="3015885"/>
                  <a:pt x="3095375" y="3026129"/>
                  <a:pt x="3085852" y="3024573"/>
                </a:cubicBezTo>
                <a:cubicBezTo>
                  <a:pt x="3083205" y="3019183"/>
                  <a:pt x="3077928" y="3019152"/>
                  <a:pt x="3068056" y="3021434"/>
                </a:cubicBezTo>
                <a:cubicBezTo>
                  <a:pt x="3067547" y="3021341"/>
                  <a:pt x="3067037" y="3021249"/>
                  <a:pt x="3066528" y="3021156"/>
                </a:cubicBezTo>
                <a:lnTo>
                  <a:pt x="3051628" y="3025465"/>
                </a:lnTo>
                <a:cubicBezTo>
                  <a:pt x="3054335" y="3020336"/>
                  <a:pt x="3000640" y="3019846"/>
                  <a:pt x="3008147" y="3014211"/>
                </a:cubicBezTo>
                <a:cubicBezTo>
                  <a:pt x="2996636" y="3010434"/>
                  <a:pt x="2991707" y="3018185"/>
                  <a:pt x="2980324" y="3014988"/>
                </a:cubicBezTo>
                <a:cubicBezTo>
                  <a:pt x="2967759" y="3014879"/>
                  <a:pt x="2987908" y="3019802"/>
                  <a:pt x="2974105" y="3021050"/>
                </a:cubicBezTo>
                <a:lnTo>
                  <a:pt x="2898967" y="3017696"/>
                </a:lnTo>
                <a:cubicBezTo>
                  <a:pt x="2889133" y="3021177"/>
                  <a:pt x="2880975" y="3020236"/>
                  <a:pt x="2872906" y="3017903"/>
                </a:cubicBezTo>
                <a:cubicBezTo>
                  <a:pt x="2849600" y="3020002"/>
                  <a:pt x="2847396" y="3018746"/>
                  <a:pt x="2821030" y="3018560"/>
                </a:cubicBezTo>
                <a:cubicBezTo>
                  <a:pt x="2792862" y="3023478"/>
                  <a:pt x="2758404" y="3014635"/>
                  <a:pt x="2730230" y="3014468"/>
                </a:cubicBezTo>
                <a:cubicBezTo>
                  <a:pt x="2702955" y="3023430"/>
                  <a:pt x="2711231" y="3004398"/>
                  <a:pt x="2687628" y="3005982"/>
                </a:cubicBezTo>
                <a:cubicBezTo>
                  <a:pt x="2649605" y="3014721"/>
                  <a:pt x="2688189" y="2999773"/>
                  <a:pt x="2628951" y="3004821"/>
                </a:cubicBezTo>
                <a:cubicBezTo>
                  <a:pt x="2625663" y="3006146"/>
                  <a:pt x="2618407" y="3015256"/>
                  <a:pt x="2619087" y="3013604"/>
                </a:cubicBezTo>
                <a:cubicBezTo>
                  <a:pt x="2606112" y="3014772"/>
                  <a:pt x="2568093" y="2997234"/>
                  <a:pt x="2549635" y="2999974"/>
                </a:cubicBezTo>
                <a:cubicBezTo>
                  <a:pt x="2513091" y="2997021"/>
                  <a:pt x="2495971" y="3005522"/>
                  <a:pt x="2469604" y="3005367"/>
                </a:cubicBezTo>
                <a:cubicBezTo>
                  <a:pt x="2460397" y="2976688"/>
                  <a:pt x="2420737" y="2996998"/>
                  <a:pt x="2366760" y="2987296"/>
                </a:cubicBezTo>
                <a:lnTo>
                  <a:pt x="2184478" y="2961819"/>
                </a:lnTo>
                <a:cubicBezTo>
                  <a:pt x="2115036" y="2937455"/>
                  <a:pt x="2031972" y="2970259"/>
                  <a:pt x="1991474" y="2962274"/>
                </a:cubicBezTo>
                <a:cubicBezTo>
                  <a:pt x="1975906" y="2972624"/>
                  <a:pt x="1961170" y="2963891"/>
                  <a:pt x="1941495" y="2969241"/>
                </a:cubicBezTo>
                <a:cubicBezTo>
                  <a:pt x="1896970" y="2975039"/>
                  <a:pt x="1881450" y="2995129"/>
                  <a:pt x="1822493" y="2993236"/>
                </a:cubicBezTo>
                <a:cubicBezTo>
                  <a:pt x="1799752" y="2992671"/>
                  <a:pt x="1701905" y="3006262"/>
                  <a:pt x="1648275" y="3026974"/>
                </a:cubicBezTo>
                <a:cubicBezTo>
                  <a:pt x="1616403" y="3032996"/>
                  <a:pt x="1600867" y="3023470"/>
                  <a:pt x="1591543" y="3039497"/>
                </a:cubicBezTo>
                <a:cubicBezTo>
                  <a:pt x="1575633" y="3031540"/>
                  <a:pt x="1526767" y="3047621"/>
                  <a:pt x="1510786" y="3050328"/>
                </a:cubicBezTo>
                <a:cubicBezTo>
                  <a:pt x="1497175" y="3045568"/>
                  <a:pt x="1491407" y="3051186"/>
                  <a:pt x="1479840" y="3053317"/>
                </a:cubicBezTo>
                <a:cubicBezTo>
                  <a:pt x="1474089" y="3050154"/>
                  <a:pt x="1464204" y="3051191"/>
                  <a:pt x="1461357" y="3055723"/>
                </a:cubicBezTo>
                <a:cubicBezTo>
                  <a:pt x="1467349" y="3065095"/>
                  <a:pt x="1432334" y="3063163"/>
                  <a:pt x="1430609" y="3070129"/>
                </a:cubicBezTo>
                <a:cubicBezTo>
                  <a:pt x="1410809" y="3073247"/>
                  <a:pt x="1323018" y="3072113"/>
                  <a:pt x="1309663" y="3084171"/>
                </a:cubicBezTo>
                <a:cubicBezTo>
                  <a:pt x="1269914" y="3092758"/>
                  <a:pt x="1209429" y="3080578"/>
                  <a:pt x="1192304" y="3082351"/>
                </a:cubicBezTo>
                <a:cubicBezTo>
                  <a:pt x="1184634" y="3081968"/>
                  <a:pt x="1176965" y="3081586"/>
                  <a:pt x="1169295" y="3081203"/>
                </a:cubicBezTo>
                <a:cubicBezTo>
                  <a:pt x="1168466" y="3081333"/>
                  <a:pt x="1167637" y="3081462"/>
                  <a:pt x="1166808" y="3081592"/>
                </a:cubicBezTo>
                <a:lnTo>
                  <a:pt x="1115657" y="3078389"/>
                </a:lnTo>
                <a:cubicBezTo>
                  <a:pt x="1085018" y="3091798"/>
                  <a:pt x="1079065" y="3095505"/>
                  <a:pt x="1042697" y="3099180"/>
                </a:cubicBezTo>
                <a:cubicBezTo>
                  <a:pt x="1032644" y="3098117"/>
                  <a:pt x="979772" y="3096600"/>
                  <a:pt x="977694" y="3101321"/>
                </a:cubicBezTo>
                <a:cubicBezTo>
                  <a:pt x="961202" y="3095227"/>
                  <a:pt x="940975" y="3100410"/>
                  <a:pt x="924689" y="3093957"/>
                </a:cubicBezTo>
                <a:lnTo>
                  <a:pt x="908550" y="3095940"/>
                </a:lnTo>
                <a:cubicBezTo>
                  <a:pt x="877246" y="3094405"/>
                  <a:pt x="882046" y="3103791"/>
                  <a:pt x="845329" y="3093756"/>
                </a:cubicBezTo>
                <a:cubicBezTo>
                  <a:pt x="837507" y="3090479"/>
                  <a:pt x="824678" y="3090893"/>
                  <a:pt x="816675" y="3094679"/>
                </a:cubicBezTo>
                <a:cubicBezTo>
                  <a:pt x="815297" y="3095330"/>
                  <a:pt x="814119" y="3096059"/>
                  <a:pt x="813174" y="3096843"/>
                </a:cubicBezTo>
                <a:cubicBezTo>
                  <a:pt x="790135" y="3089256"/>
                  <a:pt x="783048" y="3095926"/>
                  <a:pt x="771013" y="3090199"/>
                </a:cubicBezTo>
                <a:cubicBezTo>
                  <a:pt x="742645" y="3091482"/>
                  <a:pt x="725377" y="3101536"/>
                  <a:pt x="714380" y="3096584"/>
                </a:cubicBezTo>
                <a:cubicBezTo>
                  <a:pt x="693975" y="3099387"/>
                  <a:pt x="662383" y="3104707"/>
                  <a:pt x="648585" y="3107020"/>
                </a:cubicBezTo>
                <a:cubicBezTo>
                  <a:pt x="644887" y="3110954"/>
                  <a:pt x="637955" y="3109662"/>
                  <a:pt x="631605" y="3110467"/>
                </a:cubicBezTo>
                <a:cubicBezTo>
                  <a:pt x="625207" y="3114143"/>
                  <a:pt x="595514" y="3114413"/>
                  <a:pt x="586338" y="3112576"/>
                </a:cubicBezTo>
                <a:lnTo>
                  <a:pt x="557969" y="3117179"/>
                </a:lnTo>
                <a:cubicBezTo>
                  <a:pt x="508787" y="3109928"/>
                  <a:pt x="487300" y="3138247"/>
                  <a:pt x="448505" y="3111841"/>
                </a:cubicBezTo>
                <a:cubicBezTo>
                  <a:pt x="430568" y="3111948"/>
                  <a:pt x="443794" y="3120265"/>
                  <a:pt x="425858" y="3120372"/>
                </a:cubicBezTo>
                <a:cubicBezTo>
                  <a:pt x="402271" y="3123536"/>
                  <a:pt x="413517" y="3112164"/>
                  <a:pt x="391847" y="3124839"/>
                </a:cubicBezTo>
                <a:cubicBezTo>
                  <a:pt x="349157" y="3121692"/>
                  <a:pt x="326774" y="3134550"/>
                  <a:pt x="288285" y="3125373"/>
                </a:cubicBezTo>
                <a:cubicBezTo>
                  <a:pt x="295755" y="3130086"/>
                  <a:pt x="205047" y="3129615"/>
                  <a:pt x="192615" y="3128738"/>
                </a:cubicBezTo>
                <a:cubicBezTo>
                  <a:pt x="166142" y="3128957"/>
                  <a:pt x="138184" y="3127159"/>
                  <a:pt x="97952" y="3126690"/>
                </a:cubicBezTo>
                <a:cubicBezTo>
                  <a:pt x="62377" y="3129680"/>
                  <a:pt x="78866" y="3120044"/>
                  <a:pt x="46928" y="3130296"/>
                </a:cubicBezTo>
                <a:cubicBezTo>
                  <a:pt x="37098" y="3130371"/>
                  <a:pt x="21188" y="3129903"/>
                  <a:pt x="7323" y="3129312"/>
                </a:cubicBezTo>
                <a:lnTo>
                  <a:pt x="0" y="312885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89A6DAE7-AABE-01E4-8533-435450579D7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17208" y="10"/>
            <a:ext cx="4074792" cy="3206832"/>
          </a:xfrm>
          <a:custGeom>
            <a:avLst/>
            <a:gdLst>
              <a:gd name="connsiteX0" fmla="*/ 3636948 w 4074792"/>
              <a:gd name="connsiteY0" fmla="*/ 0 h 3206832"/>
              <a:gd name="connsiteX1" fmla="*/ 4074792 w 4074792"/>
              <a:gd name="connsiteY1" fmla="*/ 0 h 3206832"/>
              <a:gd name="connsiteX2" fmla="*/ 4074792 w 4074792"/>
              <a:gd name="connsiteY2" fmla="*/ 136523 h 3206832"/>
              <a:gd name="connsiteX3" fmla="*/ 4074792 w 4074792"/>
              <a:gd name="connsiteY3" fmla="*/ 1701203 h 3206832"/>
              <a:gd name="connsiteX4" fmla="*/ 4074792 w 4074792"/>
              <a:gd name="connsiteY4" fmla="*/ 3071005 h 3206832"/>
              <a:gd name="connsiteX5" fmla="*/ 4074790 w 4074792"/>
              <a:gd name="connsiteY5" fmla="*/ 3071036 h 3206832"/>
              <a:gd name="connsiteX6" fmla="*/ 4074537 w 4074792"/>
              <a:gd name="connsiteY6" fmla="*/ 3071016 h 3206832"/>
              <a:gd name="connsiteX7" fmla="*/ 4068611 w 4074792"/>
              <a:gd name="connsiteY7" fmla="*/ 3068509 h 3206832"/>
              <a:gd name="connsiteX8" fmla="*/ 4045670 w 4074792"/>
              <a:gd name="connsiteY8" fmla="*/ 3073245 h 3206832"/>
              <a:gd name="connsiteX9" fmla="*/ 4010272 w 4074792"/>
              <a:gd name="connsiteY9" fmla="*/ 3076492 h 3206832"/>
              <a:gd name="connsiteX10" fmla="*/ 3993449 w 4074792"/>
              <a:gd name="connsiteY10" fmla="*/ 3078834 h 3206832"/>
              <a:gd name="connsiteX11" fmla="*/ 3979874 w 4074792"/>
              <a:gd name="connsiteY11" fmla="*/ 3077414 h 3206832"/>
              <a:gd name="connsiteX12" fmla="*/ 3902628 w 4074792"/>
              <a:gd name="connsiteY12" fmla="*/ 3077053 h 3206832"/>
              <a:gd name="connsiteX13" fmla="*/ 3884864 w 4074792"/>
              <a:gd name="connsiteY13" fmla="*/ 3074792 h 3206832"/>
              <a:gd name="connsiteX14" fmla="*/ 3876445 w 4074792"/>
              <a:gd name="connsiteY14" fmla="*/ 3070288 h 3206832"/>
              <a:gd name="connsiteX15" fmla="*/ 3869849 w 4074792"/>
              <a:gd name="connsiteY15" fmla="*/ 3071894 h 3206832"/>
              <a:gd name="connsiteX16" fmla="*/ 3823123 w 4074792"/>
              <a:gd name="connsiteY16" fmla="*/ 3072054 h 3206832"/>
              <a:gd name="connsiteX17" fmla="*/ 3792645 w 4074792"/>
              <a:gd name="connsiteY17" fmla="*/ 3072570 h 3206832"/>
              <a:gd name="connsiteX18" fmla="*/ 3790792 w 4074792"/>
              <a:gd name="connsiteY18" fmla="*/ 3078754 h 3206832"/>
              <a:gd name="connsiteX19" fmla="*/ 3763649 w 4074792"/>
              <a:gd name="connsiteY19" fmla="*/ 3080957 h 3206832"/>
              <a:gd name="connsiteX20" fmla="*/ 3734727 w 4074792"/>
              <a:gd name="connsiteY20" fmla="*/ 3076988 h 3206832"/>
              <a:gd name="connsiteX21" fmla="*/ 3700636 w 4074792"/>
              <a:gd name="connsiteY21" fmla="*/ 3077544 h 3206832"/>
              <a:gd name="connsiteX22" fmla="*/ 3680236 w 4074792"/>
              <a:gd name="connsiteY22" fmla="*/ 3077809 h 3206832"/>
              <a:gd name="connsiteX23" fmla="*/ 3643893 w 4074792"/>
              <a:gd name="connsiteY23" fmla="*/ 3082386 h 3206832"/>
              <a:gd name="connsiteX24" fmla="*/ 3636948 w 4074792"/>
              <a:gd name="connsiteY24" fmla="*/ 3082868 h 3206832"/>
              <a:gd name="connsiteX25" fmla="*/ 0 w 4074792"/>
              <a:gd name="connsiteY25" fmla="*/ 0 h 3206832"/>
              <a:gd name="connsiteX26" fmla="*/ 3618948 w 4074792"/>
              <a:gd name="connsiteY26" fmla="*/ 0 h 3206832"/>
              <a:gd name="connsiteX27" fmla="*/ 3618948 w 4074792"/>
              <a:gd name="connsiteY27" fmla="*/ 3085019 h 3206832"/>
              <a:gd name="connsiteX28" fmla="*/ 3582915 w 4074792"/>
              <a:gd name="connsiteY28" fmla="*/ 3091716 h 3206832"/>
              <a:gd name="connsiteX29" fmla="*/ 3539826 w 4074792"/>
              <a:gd name="connsiteY29" fmla="*/ 3105510 h 3206832"/>
              <a:gd name="connsiteX30" fmla="*/ 3512552 w 4074792"/>
              <a:gd name="connsiteY30" fmla="*/ 3108616 h 3206832"/>
              <a:gd name="connsiteX31" fmla="*/ 3507784 w 4074792"/>
              <a:gd name="connsiteY31" fmla="*/ 3107351 h 3206832"/>
              <a:gd name="connsiteX32" fmla="*/ 3371998 w 4074792"/>
              <a:gd name="connsiteY32" fmla="*/ 3120524 h 3206832"/>
              <a:gd name="connsiteX33" fmla="*/ 3347706 w 4074792"/>
              <a:gd name="connsiteY33" fmla="*/ 3121295 h 3206832"/>
              <a:gd name="connsiteX34" fmla="*/ 3329514 w 4074792"/>
              <a:gd name="connsiteY34" fmla="*/ 3120813 h 3206832"/>
              <a:gd name="connsiteX35" fmla="*/ 3285971 w 4074792"/>
              <a:gd name="connsiteY35" fmla="*/ 3125202 h 3206832"/>
              <a:gd name="connsiteX36" fmla="*/ 3214954 w 4074792"/>
              <a:gd name="connsiteY36" fmla="*/ 3134821 h 3206832"/>
              <a:gd name="connsiteX37" fmla="*/ 3199619 w 4074792"/>
              <a:gd name="connsiteY37" fmla="*/ 3136341 h 3206832"/>
              <a:gd name="connsiteX38" fmla="*/ 3185596 w 4074792"/>
              <a:gd name="connsiteY38" fmla="*/ 3135549 h 3206832"/>
              <a:gd name="connsiteX39" fmla="*/ 3181611 w 4074792"/>
              <a:gd name="connsiteY39" fmla="*/ 3133536 h 3206832"/>
              <a:gd name="connsiteX40" fmla="*/ 3173038 w 4074792"/>
              <a:gd name="connsiteY40" fmla="*/ 3134034 h 3206832"/>
              <a:gd name="connsiteX41" fmla="*/ 3170584 w 4074792"/>
              <a:gd name="connsiteY41" fmla="*/ 3133727 h 3206832"/>
              <a:gd name="connsiteX42" fmla="*/ 3156680 w 4074792"/>
              <a:gd name="connsiteY42" fmla="*/ 3132413 h 3206832"/>
              <a:gd name="connsiteX43" fmla="*/ 3131377 w 4074792"/>
              <a:gd name="connsiteY43" fmla="*/ 3140501 h 3206832"/>
              <a:gd name="connsiteX44" fmla="*/ 3096645 w 4074792"/>
              <a:gd name="connsiteY44" fmla="*/ 3141489 h 3206832"/>
              <a:gd name="connsiteX45" fmla="*/ 2947683 w 4074792"/>
              <a:gd name="connsiteY45" fmla="*/ 3153076 h 3206832"/>
              <a:gd name="connsiteX46" fmla="*/ 2867106 w 4074792"/>
              <a:gd name="connsiteY46" fmla="*/ 3166359 h 3206832"/>
              <a:gd name="connsiteX47" fmla="*/ 2794531 w 4074792"/>
              <a:gd name="connsiteY47" fmla="*/ 3172581 h 3206832"/>
              <a:gd name="connsiteX48" fmla="*/ 2753028 w 4074792"/>
              <a:gd name="connsiteY48" fmla="*/ 3183154 h 3206832"/>
              <a:gd name="connsiteX49" fmla="*/ 2723944 w 4074792"/>
              <a:gd name="connsiteY49" fmla="*/ 3201826 h 3206832"/>
              <a:gd name="connsiteX50" fmla="*/ 2677975 w 4074792"/>
              <a:gd name="connsiteY50" fmla="*/ 3202641 h 3206832"/>
              <a:gd name="connsiteX51" fmla="*/ 2674628 w 4074792"/>
              <a:gd name="connsiteY51" fmla="*/ 3202488 h 3206832"/>
              <a:gd name="connsiteX52" fmla="*/ 2653449 w 4074792"/>
              <a:gd name="connsiteY52" fmla="*/ 3206832 h 3206832"/>
              <a:gd name="connsiteX53" fmla="*/ 2652733 w 4074792"/>
              <a:gd name="connsiteY53" fmla="*/ 3206485 h 3206832"/>
              <a:gd name="connsiteX54" fmla="*/ 2644916 w 4074792"/>
              <a:gd name="connsiteY54" fmla="*/ 3205932 h 3206832"/>
              <a:gd name="connsiteX55" fmla="*/ 2593480 w 4074792"/>
              <a:gd name="connsiteY55" fmla="*/ 3200471 h 3206832"/>
              <a:gd name="connsiteX56" fmla="*/ 2571352 w 4074792"/>
              <a:gd name="connsiteY56" fmla="*/ 3204954 h 3206832"/>
              <a:gd name="connsiteX57" fmla="*/ 2508931 w 4074792"/>
              <a:gd name="connsiteY57" fmla="*/ 3205635 h 3206832"/>
              <a:gd name="connsiteX58" fmla="*/ 2443558 w 4074792"/>
              <a:gd name="connsiteY58" fmla="*/ 3197677 h 3206832"/>
              <a:gd name="connsiteX59" fmla="*/ 2377975 w 4074792"/>
              <a:gd name="connsiteY59" fmla="*/ 3196631 h 3206832"/>
              <a:gd name="connsiteX60" fmla="*/ 2354230 w 4074792"/>
              <a:gd name="connsiteY60" fmla="*/ 3203524 h 3206832"/>
              <a:gd name="connsiteX61" fmla="*/ 2311904 w 4074792"/>
              <a:gd name="connsiteY61" fmla="*/ 3194615 h 3206832"/>
              <a:gd name="connsiteX62" fmla="*/ 2292518 w 4074792"/>
              <a:gd name="connsiteY62" fmla="*/ 3191975 h 3206832"/>
              <a:gd name="connsiteX63" fmla="*/ 2291670 w 4074792"/>
              <a:gd name="connsiteY63" fmla="*/ 3192138 h 3206832"/>
              <a:gd name="connsiteX64" fmla="*/ 2289935 w 4074792"/>
              <a:gd name="connsiteY64" fmla="*/ 3191001 h 3206832"/>
              <a:gd name="connsiteX65" fmla="*/ 2286350 w 4074792"/>
              <a:gd name="connsiteY65" fmla="*/ 3190475 h 3206832"/>
              <a:gd name="connsiteX66" fmla="*/ 2276560 w 4074792"/>
              <a:gd name="connsiteY66" fmla="*/ 3190815 h 3206832"/>
              <a:gd name="connsiteX67" fmla="*/ 2272878 w 4074792"/>
              <a:gd name="connsiteY67" fmla="*/ 3191234 h 3206832"/>
              <a:gd name="connsiteX68" fmla="*/ 2267491 w 4074792"/>
              <a:gd name="connsiteY68" fmla="*/ 3191226 h 3206832"/>
              <a:gd name="connsiteX69" fmla="*/ 2267356 w 4074792"/>
              <a:gd name="connsiteY69" fmla="*/ 3191132 h 3206832"/>
              <a:gd name="connsiteX70" fmla="*/ 2270331 w 4074792"/>
              <a:gd name="connsiteY70" fmla="*/ 3181288 h 3206832"/>
              <a:gd name="connsiteX71" fmla="*/ 2237621 w 4074792"/>
              <a:gd name="connsiteY71" fmla="*/ 3193341 h 3206832"/>
              <a:gd name="connsiteX72" fmla="*/ 2204998 w 4074792"/>
              <a:gd name="connsiteY72" fmla="*/ 3184450 h 3206832"/>
              <a:gd name="connsiteX73" fmla="*/ 2191506 w 4074792"/>
              <a:gd name="connsiteY73" fmla="*/ 3182908 h 3206832"/>
              <a:gd name="connsiteX74" fmla="*/ 2184299 w 4074792"/>
              <a:gd name="connsiteY74" fmla="*/ 3181586 h 3206832"/>
              <a:gd name="connsiteX75" fmla="*/ 2183851 w 4074792"/>
              <a:gd name="connsiteY75" fmla="*/ 3181181 h 3206832"/>
              <a:gd name="connsiteX76" fmla="*/ 2133638 w 4074792"/>
              <a:gd name="connsiteY76" fmla="*/ 3185611 h 3206832"/>
              <a:gd name="connsiteX77" fmla="*/ 2119626 w 4074792"/>
              <a:gd name="connsiteY77" fmla="*/ 3187286 h 3206832"/>
              <a:gd name="connsiteX78" fmla="*/ 2118272 w 4074792"/>
              <a:gd name="connsiteY78" fmla="*/ 3186936 h 3206832"/>
              <a:gd name="connsiteX79" fmla="*/ 2108571 w 4074792"/>
              <a:gd name="connsiteY79" fmla="*/ 3182098 h 3206832"/>
              <a:gd name="connsiteX80" fmla="*/ 2100438 w 4074792"/>
              <a:gd name="connsiteY80" fmla="*/ 3192108 h 3206832"/>
              <a:gd name="connsiteX81" fmla="*/ 2000381 w 4074792"/>
              <a:gd name="connsiteY81" fmla="*/ 3190177 h 3206832"/>
              <a:gd name="connsiteX82" fmla="*/ 1916158 w 4074792"/>
              <a:gd name="connsiteY82" fmla="*/ 3194249 h 3206832"/>
              <a:gd name="connsiteX83" fmla="*/ 1887411 w 4074792"/>
              <a:gd name="connsiteY83" fmla="*/ 3191164 h 3206832"/>
              <a:gd name="connsiteX84" fmla="*/ 1765567 w 4074792"/>
              <a:gd name="connsiteY84" fmla="*/ 3189403 h 3206832"/>
              <a:gd name="connsiteX85" fmla="*/ 1696483 w 4074792"/>
              <a:gd name="connsiteY85" fmla="*/ 3196001 h 3206832"/>
              <a:gd name="connsiteX86" fmla="*/ 1641914 w 4074792"/>
              <a:gd name="connsiteY86" fmla="*/ 3201156 h 3206832"/>
              <a:gd name="connsiteX87" fmla="*/ 1616036 w 4074792"/>
              <a:gd name="connsiteY87" fmla="*/ 3195225 h 3206832"/>
              <a:gd name="connsiteX88" fmla="*/ 1602969 w 4074792"/>
              <a:gd name="connsiteY88" fmla="*/ 3183027 h 3206832"/>
              <a:gd name="connsiteX89" fmla="*/ 1586988 w 4074792"/>
              <a:gd name="connsiteY89" fmla="*/ 3192940 h 3206832"/>
              <a:gd name="connsiteX90" fmla="*/ 1530211 w 4074792"/>
              <a:gd name="connsiteY90" fmla="*/ 3192325 h 3206832"/>
              <a:gd name="connsiteX91" fmla="*/ 1520952 w 4074792"/>
              <a:gd name="connsiteY91" fmla="*/ 3186905 h 3206832"/>
              <a:gd name="connsiteX92" fmla="*/ 1490729 w 4074792"/>
              <a:gd name="connsiteY92" fmla="*/ 3191485 h 3206832"/>
              <a:gd name="connsiteX93" fmla="*/ 1424198 w 4074792"/>
              <a:gd name="connsiteY93" fmla="*/ 3190650 h 3206832"/>
              <a:gd name="connsiteX94" fmla="*/ 1415249 w 4074792"/>
              <a:gd name="connsiteY94" fmla="*/ 3191880 h 3206832"/>
              <a:gd name="connsiteX95" fmla="*/ 1404255 w 4074792"/>
              <a:gd name="connsiteY95" fmla="*/ 3200334 h 3206832"/>
              <a:gd name="connsiteX96" fmla="*/ 1391750 w 4074792"/>
              <a:gd name="connsiteY96" fmla="*/ 3187909 h 3206832"/>
              <a:gd name="connsiteX97" fmla="*/ 1343727 w 4074792"/>
              <a:gd name="connsiteY97" fmla="*/ 3183678 h 3206832"/>
              <a:gd name="connsiteX98" fmla="*/ 1338765 w 4074792"/>
              <a:gd name="connsiteY98" fmla="*/ 3183367 h 3206832"/>
              <a:gd name="connsiteX99" fmla="*/ 1307047 w 4074792"/>
              <a:gd name="connsiteY99" fmla="*/ 3173708 h 3206832"/>
              <a:gd name="connsiteX100" fmla="*/ 1190723 w 4074792"/>
              <a:gd name="connsiteY100" fmla="*/ 3151242 h 3206832"/>
              <a:gd name="connsiteX101" fmla="*/ 1116594 w 4074792"/>
              <a:gd name="connsiteY101" fmla="*/ 3142893 h 3206832"/>
              <a:gd name="connsiteX102" fmla="*/ 1046137 w 4074792"/>
              <a:gd name="connsiteY102" fmla="*/ 3129757 h 3206832"/>
              <a:gd name="connsiteX103" fmla="*/ 1005181 w 4074792"/>
              <a:gd name="connsiteY103" fmla="*/ 3120998 h 3206832"/>
              <a:gd name="connsiteX104" fmla="*/ 958438 w 4074792"/>
              <a:gd name="connsiteY104" fmla="*/ 3112393 h 3206832"/>
              <a:gd name="connsiteX105" fmla="*/ 867560 w 4074792"/>
              <a:gd name="connsiteY105" fmla="*/ 3099555 h 3206832"/>
              <a:gd name="connsiteX106" fmla="*/ 799569 w 4074792"/>
              <a:gd name="connsiteY106" fmla="*/ 3090916 h 3206832"/>
              <a:gd name="connsiteX107" fmla="*/ 719291 w 4074792"/>
              <a:gd name="connsiteY107" fmla="*/ 3083807 h 3206832"/>
              <a:gd name="connsiteX108" fmla="*/ 625296 w 4074792"/>
              <a:gd name="connsiteY108" fmla="*/ 3074725 h 3206832"/>
              <a:gd name="connsiteX109" fmla="*/ 614749 w 4074792"/>
              <a:gd name="connsiteY109" fmla="*/ 3076730 h 3206832"/>
              <a:gd name="connsiteX110" fmla="*/ 603940 w 4074792"/>
              <a:gd name="connsiteY110" fmla="*/ 3077136 h 3206832"/>
              <a:gd name="connsiteX111" fmla="*/ 593720 w 4074792"/>
              <a:gd name="connsiteY111" fmla="*/ 3073558 h 3206832"/>
              <a:gd name="connsiteX112" fmla="*/ 536479 w 4074792"/>
              <a:gd name="connsiteY112" fmla="*/ 3073678 h 3206832"/>
              <a:gd name="connsiteX113" fmla="*/ 536387 w 4074792"/>
              <a:gd name="connsiteY113" fmla="*/ 3073243 h 3206832"/>
              <a:gd name="connsiteX114" fmla="*/ 518998 w 4074792"/>
              <a:gd name="connsiteY114" fmla="*/ 3067803 h 3206832"/>
              <a:gd name="connsiteX115" fmla="*/ 469960 w 4074792"/>
              <a:gd name="connsiteY115" fmla="*/ 3053733 h 3206832"/>
              <a:gd name="connsiteX116" fmla="*/ 447318 w 4074792"/>
              <a:gd name="connsiteY116" fmla="*/ 3040291 h 3206832"/>
              <a:gd name="connsiteX117" fmla="*/ 425333 w 4074792"/>
              <a:gd name="connsiteY117" fmla="*/ 3044001 h 3206832"/>
              <a:gd name="connsiteX118" fmla="*/ 386749 w 4074792"/>
              <a:gd name="connsiteY118" fmla="*/ 3036246 h 3206832"/>
              <a:gd name="connsiteX119" fmla="*/ 363884 w 4074792"/>
              <a:gd name="connsiteY119" fmla="*/ 3043273 h 3206832"/>
              <a:gd name="connsiteX120" fmla="*/ 302090 w 4074792"/>
              <a:gd name="connsiteY120" fmla="*/ 3023477 h 3206832"/>
              <a:gd name="connsiteX121" fmla="*/ 240708 w 4074792"/>
              <a:gd name="connsiteY121" fmla="*/ 3012457 h 3206832"/>
              <a:gd name="connsiteX122" fmla="*/ 213642 w 4074792"/>
              <a:gd name="connsiteY122" fmla="*/ 3000187 h 3206832"/>
              <a:gd name="connsiteX123" fmla="*/ 210136 w 4074792"/>
              <a:gd name="connsiteY123" fmla="*/ 2999539 h 3206832"/>
              <a:gd name="connsiteX124" fmla="*/ 161173 w 4074792"/>
              <a:gd name="connsiteY124" fmla="*/ 3000751 h 3206832"/>
              <a:gd name="connsiteX125" fmla="*/ 129830 w 4074792"/>
              <a:gd name="connsiteY125" fmla="*/ 2990766 h 3206832"/>
              <a:gd name="connsiteX126" fmla="*/ 66570 w 4074792"/>
              <a:gd name="connsiteY126" fmla="*/ 2989124 h 3206832"/>
              <a:gd name="connsiteX127" fmla="*/ 58536 w 4074792"/>
              <a:gd name="connsiteY127" fmla="*/ 2989509 h 3206832"/>
              <a:gd name="connsiteX128" fmla="*/ 56128 w 4074792"/>
              <a:gd name="connsiteY128" fmla="*/ 2990673 h 3206832"/>
              <a:gd name="connsiteX129" fmla="*/ 44340 w 4074792"/>
              <a:gd name="connsiteY129" fmla="*/ 2990707 h 3206832"/>
              <a:gd name="connsiteX130" fmla="*/ 43038 w 4074792"/>
              <a:gd name="connsiteY130" fmla="*/ 2990312 h 3206832"/>
              <a:gd name="connsiteX131" fmla="*/ 15707 w 4074792"/>
              <a:gd name="connsiteY131" fmla="*/ 2991753 h 3206832"/>
              <a:gd name="connsiteX132" fmla="*/ 0 w 4074792"/>
              <a:gd name="connsiteY132" fmla="*/ 2992080 h 320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4074792" h="3206832">
                <a:moveTo>
                  <a:pt x="3636948" y="0"/>
                </a:moveTo>
                <a:lnTo>
                  <a:pt x="4074792" y="0"/>
                </a:lnTo>
                <a:lnTo>
                  <a:pt x="4074792" y="136523"/>
                </a:lnTo>
                <a:lnTo>
                  <a:pt x="4074792" y="1701203"/>
                </a:lnTo>
                <a:lnTo>
                  <a:pt x="4074792" y="3071005"/>
                </a:lnTo>
                <a:cubicBezTo>
                  <a:pt x="4074791" y="3071015"/>
                  <a:pt x="4074791" y="3071026"/>
                  <a:pt x="4074790" y="3071036"/>
                </a:cubicBezTo>
                <a:cubicBezTo>
                  <a:pt x="4074706" y="3071031"/>
                  <a:pt x="4074621" y="3071023"/>
                  <a:pt x="4074537" y="3071016"/>
                </a:cubicBezTo>
                <a:lnTo>
                  <a:pt x="4068611" y="3068509"/>
                </a:lnTo>
                <a:lnTo>
                  <a:pt x="4045670" y="3073245"/>
                </a:lnTo>
                <a:cubicBezTo>
                  <a:pt x="4034369" y="3074897"/>
                  <a:pt x="4022476" y="3075992"/>
                  <a:pt x="4010272" y="3076492"/>
                </a:cubicBezTo>
                <a:cubicBezTo>
                  <a:pt x="4007533" y="3073155"/>
                  <a:pt x="3997954" y="3077897"/>
                  <a:pt x="3993449" y="3078834"/>
                </a:cubicBezTo>
                <a:cubicBezTo>
                  <a:pt x="3993400" y="3076655"/>
                  <a:pt x="3983417" y="3075610"/>
                  <a:pt x="3979874" y="3077414"/>
                </a:cubicBezTo>
                <a:cubicBezTo>
                  <a:pt x="3905413" y="3085205"/>
                  <a:pt x="3947310" y="3064844"/>
                  <a:pt x="3902628" y="3077053"/>
                </a:cubicBezTo>
                <a:cubicBezTo>
                  <a:pt x="3895152" y="3077689"/>
                  <a:pt x="3889541" y="3076596"/>
                  <a:pt x="3884864" y="3074792"/>
                </a:cubicBezTo>
                <a:lnTo>
                  <a:pt x="3876445" y="3070288"/>
                </a:lnTo>
                <a:lnTo>
                  <a:pt x="3869849" y="3071894"/>
                </a:lnTo>
                <a:cubicBezTo>
                  <a:pt x="3844950" y="3072020"/>
                  <a:pt x="3837611" y="3067403"/>
                  <a:pt x="3823123" y="3072054"/>
                </a:cubicBezTo>
                <a:cubicBezTo>
                  <a:pt x="3801718" y="3062387"/>
                  <a:pt x="3808925" y="3071090"/>
                  <a:pt x="3792645" y="3072570"/>
                </a:cubicBezTo>
                <a:cubicBezTo>
                  <a:pt x="3779800" y="3074496"/>
                  <a:pt x="3803379" y="3078207"/>
                  <a:pt x="3790792" y="3078754"/>
                </a:cubicBezTo>
                <a:cubicBezTo>
                  <a:pt x="3777173" y="3076257"/>
                  <a:pt x="3777813" y="3084009"/>
                  <a:pt x="3763649" y="3080957"/>
                </a:cubicBezTo>
                <a:cubicBezTo>
                  <a:pt x="3767091" y="3075118"/>
                  <a:pt x="3735701" y="3082089"/>
                  <a:pt x="3734727" y="3076988"/>
                </a:cubicBezTo>
                <a:cubicBezTo>
                  <a:pt x="3722697" y="3084282"/>
                  <a:pt x="3716653" y="3075296"/>
                  <a:pt x="3700636" y="3077544"/>
                </a:cubicBezTo>
                <a:cubicBezTo>
                  <a:pt x="3693091" y="3080304"/>
                  <a:pt x="3687649" y="3080778"/>
                  <a:pt x="3680236" y="3077809"/>
                </a:cubicBezTo>
                <a:cubicBezTo>
                  <a:pt x="3654174" y="3087885"/>
                  <a:pt x="3655380" y="3083186"/>
                  <a:pt x="3643893" y="3082386"/>
                </a:cubicBezTo>
                <a:lnTo>
                  <a:pt x="3636948" y="3082868"/>
                </a:lnTo>
                <a:close/>
                <a:moveTo>
                  <a:pt x="0" y="0"/>
                </a:moveTo>
                <a:lnTo>
                  <a:pt x="3618948" y="0"/>
                </a:lnTo>
                <a:lnTo>
                  <a:pt x="3618948" y="3085019"/>
                </a:lnTo>
                <a:lnTo>
                  <a:pt x="3582915" y="3091716"/>
                </a:lnTo>
                <a:cubicBezTo>
                  <a:pt x="3568086" y="3094898"/>
                  <a:pt x="3553373" y="3099023"/>
                  <a:pt x="3539826" y="3105510"/>
                </a:cubicBezTo>
                <a:cubicBezTo>
                  <a:pt x="3534851" y="3109183"/>
                  <a:pt x="3522640" y="3110575"/>
                  <a:pt x="3512552" y="3108616"/>
                </a:cubicBezTo>
                <a:cubicBezTo>
                  <a:pt x="3510817" y="3108280"/>
                  <a:pt x="3509211" y="3107854"/>
                  <a:pt x="3507784" y="3107351"/>
                </a:cubicBezTo>
                <a:cubicBezTo>
                  <a:pt x="3484358" y="3109337"/>
                  <a:pt x="3398680" y="3118201"/>
                  <a:pt x="3371998" y="3120524"/>
                </a:cubicBezTo>
                <a:cubicBezTo>
                  <a:pt x="3369840" y="3115803"/>
                  <a:pt x="3356348" y="3124323"/>
                  <a:pt x="3347706" y="3121295"/>
                </a:cubicBezTo>
                <a:cubicBezTo>
                  <a:pt x="3341516" y="3118640"/>
                  <a:pt x="3335979" y="3120606"/>
                  <a:pt x="3329514" y="3120813"/>
                </a:cubicBezTo>
                <a:cubicBezTo>
                  <a:pt x="3320996" y="3118726"/>
                  <a:pt x="3293213" y="3122496"/>
                  <a:pt x="3285971" y="3125202"/>
                </a:cubicBezTo>
                <a:cubicBezTo>
                  <a:pt x="3268664" y="3134600"/>
                  <a:pt x="3229335" y="3127620"/>
                  <a:pt x="3214954" y="3134821"/>
                </a:cubicBezTo>
                <a:cubicBezTo>
                  <a:pt x="3209735" y="3135877"/>
                  <a:pt x="3204632" y="3136304"/>
                  <a:pt x="3199619" y="3136341"/>
                </a:cubicBezTo>
                <a:lnTo>
                  <a:pt x="3185596" y="3135549"/>
                </a:lnTo>
                <a:lnTo>
                  <a:pt x="3181611" y="3133536"/>
                </a:lnTo>
                <a:lnTo>
                  <a:pt x="3173038" y="3134034"/>
                </a:lnTo>
                <a:cubicBezTo>
                  <a:pt x="3172219" y="3133933"/>
                  <a:pt x="3171403" y="3133828"/>
                  <a:pt x="3170584" y="3133727"/>
                </a:cubicBezTo>
                <a:cubicBezTo>
                  <a:pt x="3165893" y="3133133"/>
                  <a:pt x="3161264" y="3132616"/>
                  <a:pt x="3156680" y="3132413"/>
                </a:cubicBezTo>
                <a:cubicBezTo>
                  <a:pt x="3162708" y="3142506"/>
                  <a:pt x="3118691" y="3132337"/>
                  <a:pt x="3131377" y="3140501"/>
                </a:cubicBezTo>
                <a:cubicBezTo>
                  <a:pt x="3107247" y="3141133"/>
                  <a:pt x="3125653" y="3148737"/>
                  <a:pt x="3096645" y="3141489"/>
                </a:cubicBezTo>
                <a:cubicBezTo>
                  <a:pt x="3066028" y="3143585"/>
                  <a:pt x="2985937" y="3148930"/>
                  <a:pt x="2947683" y="3153076"/>
                </a:cubicBezTo>
                <a:cubicBezTo>
                  <a:pt x="2908535" y="3164150"/>
                  <a:pt x="2894047" y="3160801"/>
                  <a:pt x="2867106" y="3166359"/>
                </a:cubicBezTo>
                <a:cubicBezTo>
                  <a:pt x="2814697" y="3169063"/>
                  <a:pt x="2817607" y="3182335"/>
                  <a:pt x="2794531" y="3172581"/>
                </a:cubicBezTo>
                <a:cubicBezTo>
                  <a:pt x="2759379" y="3174963"/>
                  <a:pt x="2789883" y="3187082"/>
                  <a:pt x="2753028" y="3183154"/>
                </a:cubicBezTo>
                <a:cubicBezTo>
                  <a:pt x="2751885" y="3184745"/>
                  <a:pt x="2726320" y="3200684"/>
                  <a:pt x="2723944" y="3201826"/>
                </a:cubicBezTo>
                <a:cubicBezTo>
                  <a:pt x="2708620" y="3202098"/>
                  <a:pt x="2693298" y="3202369"/>
                  <a:pt x="2677975" y="3202641"/>
                </a:cubicBezTo>
                <a:lnTo>
                  <a:pt x="2674628" y="3202488"/>
                </a:lnTo>
                <a:lnTo>
                  <a:pt x="2653449" y="3206832"/>
                </a:lnTo>
                <a:lnTo>
                  <a:pt x="2652733" y="3206485"/>
                </a:lnTo>
                <a:cubicBezTo>
                  <a:pt x="2650649" y="3205806"/>
                  <a:pt x="2648196" y="3205491"/>
                  <a:pt x="2644916" y="3205932"/>
                </a:cubicBezTo>
                <a:cubicBezTo>
                  <a:pt x="2635043" y="3204929"/>
                  <a:pt x="2605741" y="3200634"/>
                  <a:pt x="2593480" y="3200471"/>
                </a:cubicBezTo>
                <a:cubicBezTo>
                  <a:pt x="2586535" y="3202077"/>
                  <a:pt x="2579120" y="3203595"/>
                  <a:pt x="2571352" y="3204954"/>
                </a:cubicBezTo>
                <a:lnTo>
                  <a:pt x="2508931" y="3205635"/>
                </a:lnTo>
                <a:lnTo>
                  <a:pt x="2443558" y="3197677"/>
                </a:lnTo>
                <a:cubicBezTo>
                  <a:pt x="2419379" y="3197503"/>
                  <a:pt x="2398443" y="3194546"/>
                  <a:pt x="2377975" y="3196631"/>
                </a:cubicBezTo>
                <a:cubicBezTo>
                  <a:pt x="2369664" y="3194331"/>
                  <a:pt x="2361828" y="3200081"/>
                  <a:pt x="2354230" y="3203524"/>
                </a:cubicBezTo>
                <a:cubicBezTo>
                  <a:pt x="2331666" y="3202375"/>
                  <a:pt x="2326205" y="3190781"/>
                  <a:pt x="2311904" y="3194615"/>
                </a:cubicBezTo>
                <a:cubicBezTo>
                  <a:pt x="2299226" y="3186664"/>
                  <a:pt x="2298478" y="3189698"/>
                  <a:pt x="2292518" y="3191975"/>
                </a:cubicBezTo>
                <a:cubicBezTo>
                  <a:pt x="2292236" y="3192030"/>
                  <a:pt x="2291952" y="3192084"/>
                  <a:pt x="2291670" y="3192138"/>
                </a:cubicBezTo>
                <a:lnTo>
                  <a:pt x="2289935" y="3191001"/>
                </a:lnTo>
                <a:cubicBezTo>
                  <a:pt x="2288740" y="3190826"/>
                  <a:pt x="2287545" y="3190650"/>
                  <a:pt x="2286350" y="3190475"/>
                </a:cubicBezTo>
                <a:cubicBezTo>
                  <a:pt x="2283087" y="3190588"/>
                  <a:pt x="2279824" y="3190702"/>
                  <a:pt x="2276560" y="3190815"/>
                </a:cubicBezTo>
                <a:cubicBezTo>
                  <a:pt x="2275333" y="3190954"/>
                  <a:pt x="2274106" y="3191095"/>
                  <a:pt x="2272878" y="3191234"/>
                </a:cubicBezTo>
                <a:cubicBezTo>
                  <a:pt x="2270341" y="3191415"/>
                  <a:pt x="2268657" y="3191395"/>
                  <a:pt x="2267491" y="3191226"/>
                </a:cubicBezTo>
                <a:cubicBezTo>
                  <a:pt x="2267446" y="3191195"/>
                  <a:pt x="2267401" y="3191163"/>
                  <a:pt x="2267356" y="3191132"/>
                </a:cubicBezTo>
                <a:cubicBezTo>
                  <a:pt x="2265674" y="3191191"/>
                  <a:pt x="2272015" y="3181231"/>
                  <a:pt x="2270331" y="3181288"/>
                </a:cubicBezTo>
                <a:cubicBezTo>
                  <a:pt x="2261817" y="3181798"/>
                  <a:pt x="2245508" y="3192513"/>
                  <a:pt x="2237621" y="3193341"/>
                </a:cubicBezTo>
                <a:cubicBezTo>
                  <a:pt x="2230952" y="3188122"/>
                  <a:pt x="2201807" y="3194287"/>
                  <a:pt x="2204998" y="3184450"/>
                </a:cubicBezTo>
                <a:cubicBezTo>
                  <a:pt x="2194358" y="3185275"/>
                  <a:pt x="2187923" y="3189360"/>
                  <a:pt x="2191506" y="3182908"/>
                </a:cubicBezTo>
                <a:cubicBezTo>
                  <a:pt x="2188003" y="3182995"/>
                  <a:pt x="2185845" y="3182445"/>
                  <a:pt x="2184299" y="3181586"/>
                </a:cubicBezTo>
                <a:lnTo>
                  <a:pt x="2183851" y="3181181"/>
                </a:lnTo>
                <a:cubicBezTo>
                  <a:pt x="2175409" y="3181852"/>
                  <a:pt x="2144344" y="3184594"/>
                  <a:pt x="2133638" y="3185611"/>
                </a:cubicBezTo>
                <a:lnTo>
                  <a:pt x="2119626" y="3187286"/>
                </a:lnTo>
                <a:lnTo>
                  <a:pt x="2118272" y="3186936"/>
                </a:lnTo>
                <a:lnTo>
                  <a:pt x="2108571" y="3182098"/>
                </a:lnTo>
                <a:cubicBezTo>
                  <a:pt x="2105445" y="3182948"/>
                  <a:pt x="2102680" y="3190707"/>
                  <a:pt x="2100438" y="3192108"/>
                </a:cubicBezTo>
                <a:cubicBezTo>
                  <a:pt x="2067405" y="3184620"/>
                  <a:pt x="2036236" y="3191471"/>
                  <a:pt x="2000381" y="3190177"/>
                </a:cubicBezTo>
                <a:cubicBezTo>
                  <a:pt x="1959857" y="3192827"/>
                  <a:pt x="1939600" y="3192172"/>
                  <a:pt x="1916158" y="3194249"/>
                </a:cubicBezTo>
                <a:cubicBezTo>
                  <a:pt x="1912293" y="3194366"/>
                  <a:pt x="1880973" y="3195317"/>
                  <a:pt x="1887411" y="3191164"/>
                </a:cubicBezTo>
                <a:cubicBezTo>
                  <a:pt x="1852504" y="3191887"/>
                  <a:pt x="1801428" y="3188597"/>
                  <a:pt x="1765567" y="3189403"/>
                </a:cubicBezTo>
                <a:cubicBezTo>
                  <a:pt x="1742518" y="3179537"/>
                  <a:pt x="1720388" y="3197847"/>
                  <a:pt x="1696483" y="3196001"/>
                </a:cubicBezTo>
                <a:cubicBezTo>
                  <a:pt x="1703021" y="3205084"/>
                  <a:pt x="1643224" y="3190905"/>
                  <a:pt x="1641914" y="3201156"/>
                </a:cubicBezTo>
                <a:lnTo>
                  <a:pt x="1616036" y="3195225"/>
                </a:lnTo>
                <a:lnTo>
                  <a:pt x="1602969" y="3183027"/>
                </a:lnTo>
                <a:cubicBezTo>
                  <a:pt x="1598072" y="3182553"/>
                  <a:pt x="1592807" y="3192463"/>
                  <a:pt x="1586988" y="3192940"/>
                </a:cubicBezTo>
                <a:cubicBezTo>
                  <a:pt x="1572670" y="3197003"/>
                  <a:pt x="1550375" y="3192024"/>
                  <a:pt x="1530211" y="3192325"/>
                </a:cubicBezTo>
                <a:lnTo>
                  <a:pt x="1520952" y="3186905"/>
                </a:lnTo>
                <a:lnTo>
                  <a:pt x="1490729" y="3191485"/>
                </a:lnTo>
                <a:cubicBezTo>
                  <a:pt x="1468552" y="3191207"/>
                  <a:pt x="1446375" y="3190928"/>
                  <a:pt x="1424198" y="3190650"/>
                </a:cubicBezTo>
                <a:lnTo>
                  <a:pt x="1415249" y="3191880"/>
                </a:lnTo>
                <a:cubicBezTo>
                  <a:pt x="1411925" y="3191267"/>
                  <a:pt x="1408171" y="3200997"/>
                  <a:pt x="1404255" y="3200334"/>
                </a:cubicBezTo>
                <a:lnTo>
                  <a:pt x="1391750" y="3187909"/>
                </a:lnTo>
                <a:cubicBezTo>
                  <a:pt x="1381661" y="3187357"/>
                  <a:pt x="1352558" y="3184434"/>
                  <a:pt x="1343727" y="3183678"/>
                </a:cubicBezTo>
                <a:cubicBezTo>
                  <a:pt x="1342072" y="3183573"/>
                  <a:pt x="1340419" y="3183469"/>
                  <a:pt x="1338765" y="3183367"/>
                </a:cubicBezTo>
                <a:lnTo>
                  <a:pt x="1307047" y="3173708"/>
                </a:lnTo>
                <a:cubicBezTo>
                  <a:pt x="1282373" y="3168353"/>
                  <a:pt x="1222464" y="3156934"/>
                  <a:pt x="1190723" y="3151242"/>
                </a:cubicBezTo>
                <a:cubicBezTo>
                  <a:pt x="1162255" y="3154795"/>
                  <a:pt x="1139356" y="3140423"/>
                  <a:pt x="1116594" y="3142893"/>
                </a:cubicBezTo>
                <a:cubicBezTo>
                  <a:pt x="1087880" y="3139313"/>
                  <a:pt x="1064706" y="3133407"/>
                  <a:pt x="1046137" y="3129757"/>
                </a:cubicBezTo>
                <a:cubicBezTo>
                  <a:pt x="1043055" y="3128231"/>
                  <a:pt x="1008748" y="3122191"/>
                  <a:pt x="1005181" y="3120998"/>
                </a:cubicBezTo>
                <a:cubicBezTo>
                  <a:pt x="984796" y="3117722"/>
                  <a:pt x="992916" y="3117498"/>
                  <a:pt x="958438" y="3112393"/>
                </a:cubicBezTo>
                <a:cubicBezTo>
                  <a:pt x="929508" y="3107168"/>
                  <a:pt x="899811" y="3105046"/>
                  <a:pt x="867560" y="3099555"/>
                </a:cubicBezTo>
                <a:cubicBezTo>
                  <a:pt x="833318" y="3092162"/>
                  <a:pt x="813047" y="3094039"/>
                  <a:pt x="799569" y="3090916"/>
                </a:cubicBezTo>
                <a:cubicBezTo>
                  <a:pt x="771251" y="3081862"/>
                  <a:pt x="762466" y="3082949"/>
                  <a:pt x="719291" y="3083807"/>
                </a:cubicBezTo>
                <a:cubicBezTo>
                  <a:pt x="686110" y="3077791"/>
                  <a:pt x="650609" y="3086120"/>
                  <a:pt x="625296" y="3074725"/>
                </a:cubicBezTo>
                <a:cubicBezTo>
                  <a:pt x="621987" y="3075726"/>
                  <a:pt x="618443" y="3076360"/>
                  <a:pt x="614749" y="3076730"/>
                </a:cubicBezTo>
                <a:cubicBezTo>
                  <a:pt x="611146" y="3076865"/>
                  <a:pt x="607543" y="3077001"/>
                  <a:pt x="603940" y="3077136"/>
                </a:cubicBezTo>
                <a:lnTo>
                  <a:pt x="593720" y="3073558"/>
                </a:lnTo>
                <a:cubicBezTo>
                  <a:pt x="582477" y="3072982"/>
                  <a:pt x="547571" y="3074242"/>
                  <a:pt x="536479" y="3073678"/>
                </a:cubicBezTo>
                <a:lnTo>
                  <a:pt x="536387" y="3073243"/>
                </a:lnTo>
                <a:cubicBezTo>
                  <a:pt x="533473" y="3072263"/>
                  <a:pt x="525854" y="3070816"/>
                  <a:pt x="518998" y="3067803"/>
                </a:cubicBezTo>
                <a:cubicBezTo>
                  <a:pt x="507927" y="3064551"/>
                  <a:pt x="482575" y="3056649"/>
                  <a:pt x="469960" y="3053733"/>
                </a:cubicBezTo>
                <a:lnTo>
                  <a:pt x="447318" y="3040291"/>
                </a:lnTo>
                <a:lnTo>
                  <a:pt x="425333" y="3044001"/>
                </a:lnTo>
                <a:cubicBezTo>
                  <a:pt x="408470" y="3045644"/>
                  <a:pt x="407353" y="3040342"/>
                  <a:pt x="386749" y="3036246"/>
                </a:cubicBezTo>
                <a:cubicBezTo>
                  <a:pt x="376618" y="3038424"/>
                  <a:pt x="369906" y="3046527"/>
                  <a:pt x="363884" y="3043273"/>
                </a:cubicBezTo>
                <a:cubicBezTo>
                  <a:pt x="342589" y="3042463"/>
                  <a:pt x="325051" y="3026886"/>
                  <a:pt x="302090" y="3023477"/>
                </a:cubicBezTo>
                <a:cubicBezTo>
                  <a:pt x="275304" y="3024810"/>
                  <a:pt x="265256" y="3016067"/>
                  <a:pt x="240708" y="3012457"/>
                </a:cubicBezTo>
                <a:cubicBezTo>
                  <a:pt x="216392" y="3017156"/>
                  <a:pt x="225318" y="3004361"/>
                  <a:pt x="213642" y="3000187"/>
                </a:cubicBezTo>
                <a:lnTo>
                  <a:pt x="210136" y="2999539"/>
                </a:lnTo>
                <a:lnTo>
                  <a:pt x="161173" y="3000751"/>
                </a:lnTo>
                <a:cubicBezTo>
                  <a:pt x="155221" y="2995313"/>
                  <a:pt x="125345" y="3000481"/>
                  <a:pt x="129830" y="2990766"/>
                </a:cubicBezTo>
                <a:cubicBezTo>
                  <a:pt x="114063" y="2988829"/>
                  <a:pt x="78452" y="2989333"/>
                  <a:pt x="66570" y="2989124"/>
                </a:cubicBezTo>
                <a:cubicBezTo>
                  <a:pt x="63892" y="2989252"/>
                  <a:pt x="61215" y="2989381"/>
                  <a:pt x="58536" y="2989509"/>
                </a:cubicBezTo>
                <a:lnTo>
                  <a:pt x="56128" y="2990673"/>
                </a:lnTo>
                <a:cubicBezTo>
                  <a:pt x="53603" y="2991345"/>
                  <a:pt x="50084" y="2991550"/>
                  <a:pt x="44340" y="2990707"/>
                </a:cubicBezTo>
                <a:cubicBezTo>
                  <a:pt x="43906" y="2990575"/>
                  <a:pt x="43471" y="2990444"/>
                  <a:pt x="43038" y="2990312"/>
                </a:cubicBezTo>
                <a:cubicBezTo>
                  <a:pt x="41391" y="2990660"/>
                  <a:pt x="29572" y="2991258"/>
                  <a:pt x="15707" y="2991753"/>
                </a:cubicBezTo>
                <a:lnTo>
                  <a:pt x="0" y="2992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E52068C1-41FC-F48E-B6CB-5E8BEAA31C6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" y="10"/>
            <a:ext cx="4068000" cy="3384000"/>
          </a:xfrm>
          <a:custGeom>
            <a:avLst/>
            <a:gdLst>
              <a:gd name="connsiteX0" fmla="*/ 0 w 4042416"/>
              <a:gd name="connsiteY0" fmla="*/ 0 h 3385728"/>
              <a:gd name="connsiteX1" fmla="*/ 4042416 w 4042416"/>
              <a:gd name="connsiteY1" fmla="*/ 0 h 3385728"/>
              <a:gd name="connsiteX2" fmla="*/ 4042416 w 4042416"/>
              <a:gd name="connsiteY2" fmla="*/ 3128479 h 3385728"/>
              <a:gd name="connsiteX3" fmla="*/ 4028354 w 4042416"/>
              <a:gd name="connsiteY3" fmla="*/ 3127596 h 3385728"/>
              <a:gd name="connsiteX4" fmla="*/ 4027052 w 4042416"/>
              <a:gd name="connsiteY4" fmla="*/ 3128065 h 3385728"/>
              <a:gd name="connsiteX5" fmla="*/ 4015263 w 4042416"/>
              <a:gd name="connsiteY5" fmla="*/ 3128026 h 3385728"/>
              <a:gd name="connsiteX6" fmla="*/ 4012855 w 4042416"/>
              <a:gd name="connsiteY6" fmla="*/ 3126638 h 3385728"/>
              <a:gd name="connsiteX7" fmla="*/ 4004821 w 4042416"/>
              <a:gd name="connsiteY7" fmla="*/ 3126178 h 3385728"/>
              <a:gd name="connsiteX8" fmla="*/ 3989141 w 4042416"/>
              <a:gd name="connsiteY8" fmla="*/ 3124109 h 3385728"/>
              <a:gd name="connsiteX9" fmla="*/ 3986071 w 4042416"/>
              <a:gd name="connsiteY9" fmla="*/ 3124814 h 3385728"/>
              <a:gd name="connsiteX10" fmla="*/ 3962210 w 4042416"/>
              <a:gd name="connsiteY10" fmla="*/ 3123393 h 3385728"/>
              <a:gd name="connsiteX11" fmla="*/ 3961815 w 4042416"/>
              <a:gd name="connsiteY11" fmla="*/ 3123891 h 3385728"/>
              <a:gd name="connsiteX12" fmla="*/ 3954808 w 4042416"/>
              <a:gd name="connsiteY12" fmla="*/ 3125756 h 3385728"/>
              <a:gd name="connsiteX13" fmla="*/ 3941561 w 4042416"/>
              <a:gd name="connsiteY13" fmla="*/ 3128136 h 3385728"/>
              <a:gd name="connsiteX14" fmla="*/ 3910218 w 4042416"/>
              <a:gd name="connsiteY14" fmla="*/ 3140040 h 3385728"/>
              <a:gd name="connsiteX15" fmla="*/ 3885332 w 4042416"/>
              <a:gd name="connsiteY15" fmla="*/ 3138615 h 3385728"/>
              <a:gd name="connsiteX16" fmla="*/ 3880277 w 4042416"/>
              <a:gd name="connsiteY16" fmla="*/ 3138611 h 3385728"/>
              <a:gd name="connsiteX17" fmla="*/ 3880157 w 4042416"/>
              <a:gd name="connsiteY17" fmla="*/ 3138728 h 3385728"/>
              <a:gd name="connsiteX18" fmla="*/ 3874788 w 4042416"/>
              <a:gd name="connsiteY18" fmla="*/ 3138954 h 3385728"/>
              <a:gd name="connsiteX19" fmla="*/ 3871060 w 4042416"/>
              <a:gd name="connsiteY19" fmla="*/ 3138602 h 3385728"/>
              <a:gd name="connsiteX20" fmla="*/ 3861255 w 4042416"/>
              <a:gd name="connsiteY20" fmla="*/ 3138595 h 3385728"/>
              <a:gd name="connsiteX21" fmla="*/ 3857750 w 4042416"/>
              <a:gd name="connsiteY21" fmla="*/ 3139367 h 3385728"/>
              <a:gd name="connsiteX22" fmla="*/ 3830684 w 4042416"/>
              <a:gd name="connsiteY22" fmla="*/ 3153996 h 3385728"/>
              <a:gd name="connsiteX23" fmla="*/ 3769301 w 4042416"/>
              <a:gd name="connsiteY23" fmla="*/ 3167135 h 3385728"/>
              <a:gd name="connsiteX24" fmla="*/ 3707507 w 4042416"/>
              <a:gd name="connsiteY24" fmla="*/ 3178792 h 3385728"/>
              <a:gd name="connsiteX25" fmla="*/ 3684642 w 4042416"/>
              <a:gd name="connsiteY25" fmla="*/ 3182356 h 3385728"/>
              <a:gd name="connsiteX26" fmla="*/ 3646059 w 4042416"/>
              <a:gd name="connsiteY26" fmla="*/ 3191603 h 3385728"/>
              <a:gd name="connsiteX27" fmla="*/ 3629738 w 4042416"/>
              <a:gd name="connsiteY27" fmla="*/ 3197630 h 3385728"/>
              <a:gd name="connsiteX28" fmla="*/ 3628792 w 4042416"/>
              <a:gd name="connsiteY28" fmla="*/ 3197586 h 3385728"/>
              <a:gd name="connsiteX29" fmla="*/ 3628083 w 4042416"/>
              <a:gd name="connsiteY29" fmla="*/ 3199123 h 3385728"/>
              <a:gd name="connsiteX30" fmla="*/ 3625096 w 4042416"/>
              <a:gd name="connsiteY30" fmla="*/ 3200280 h 3385728"/>
              <a:gd name="connsiteX31" fmla="*/ 3615459 w 4042416"/>
              <a:gd name="connsiteY31" fmla="*/ 3201472 h 3385728"/>
              <a:gd name="connsiteX32" fmla="*/ 3611591 w 4042416"/>
              <a:gd name="connsiteY32" fmla="*/ 3201595 h 3385728"/>
              <a:gd name="connsiteX33" fmla="*/ 3606451 w 4042416"/>
              <a:gd name="connsiteY33" fmla="*/ 3202467 h 3385728"/>
              <a:gd name="connsiteX34" fmla="*/ 3606400 w 4042416"/>
              <a:gd name="connsiteY34" fmla="*/ 3202591 h 3385728"/>
              <a:gd name="connsiteX35" fmla="*/ 3601432 w 4042416"/>
              <a:gd name="connsiteY35" fmla="*/ 3203206 h 3385728"/>
              <a:gd name="connsiteX36" fmla="*/ 3576144 w 4042416"/>
              <a:gd name="connsiteY36" fmla="*/ 3204905 h 3385728"/>
              <a:gd name="connsiteX37" fmla="*/ 3552393 w 4042416"/>
              <a:gd name="connsiteY37" fmla="*/ 3219978 h 3385728"/>
              <a:gd name="connsiteX38" fmla="*/ 3540787 w 4042416"/>
              <a:gd name="connsiteY38" fmla="*/ 3223847 h 3385728"/>
              <a:gd name="connsiteX39" fmla="*/ 3535004 w 4042416"/>
              <a:gd name="connsiteY39" fmla="*/ 3226465 h 3385728"/>
              <a:gd name="connsiteX40" fmla="*/ 3534913 w 4042416"/>
              <a:gd name="connsiteY40" fmla="*/ 3226984 h 3385728"/>
              <a:gd name="connsiteX41" fmla="*/ 3510631 w 4042416"/>
              <a:gd name="connsiteY41" fmla="*/ 3228560 h 3385728"/>
              <a:gd name="connsiteX42" fmla="*/ 3508032 w 4042416"/>
              <a:gd name="connsiteY42" fmla="*/ 3229602 h 3385728"/>
              <a:gd name="connsiteX43" fmla="*/ 3491403 w 4042416"/>
              <a:gd name="connsiteY43" fmla="*/ 3217271 h 3385728"/>
              <a:gd name="connsiteX44" fmla="*/ 3483240 w 4042416"/>
              <a:gd name="connsiteY44" fmla="*/ 3230114 h 3385728"/>
              <a:gd name="connsiteX45" fmla="*/ 3480053 w 4042416"/>
              <a:gd name="connsiteY45" fmla="*/ 3229098 h 3385728"/>
              <a:gd name="connsiteX46" fmla="*/ 3468451 w 4042416"/>
              <a:gd name="connsiteY46" fmla="*/ 3230503 h 3385728"/>
              <a:gd name="connsiteX47" fmla="*/ 3467451 w 4042416"/>
              <a:gd name="connsiteY47" fmla="*/ 3231106 h 3385728"/>
              <a:gd name="connsiteX48" fmla="*/ 3446095 w 4042416"/>
              <a:gd name="connsiteY48" fmla="*/ 3228231 h 3385728"/>
              <a:gd name="connsiteX49" fmla="*/ 3352101 w 4042416"/>
              <a:gd name="connsiteY49" fmla="*/ 3246389 h 3385728"/>
              <a:gd name="connsiteX50" fmla="*/ 3271822 w 4042416"/>
              <a:gd name="connsiteY50" fmla="*/ 3247535 h 3385728"/>
              <a:gd name="connsiteX51" fmla="*/ 3203831 w 4042416"/>
              <a:gd name="connsiteY51" fmla="*/ 3257835 h 3385728"/>
              <a:gd name="connsiteX52" fmla="*/ 3112954 w 4042416"/>
              <a:gd name="connsiteY52" fmla="*/ 3273139 h 3385728"/>
              <a:gd name="connsiteX53" fmla="*/ 3066210 w 4042416"/>
              <a:gd name="connsiteY53" fmla="*/ 3283399 h 3385728"/>
              <a:gd name="connsiteX54" fmla="*/ 3025254 w 4042416"/>
              <a:gd name="connsiteY54" fmla="*/ 3293841 h 3385728"/>
              <a:gd name="connsiteX55" fmla="*/ 2954798 w 4042416"/>
              <a:gd name="connsiteY55" fmla="*/ 3309502 h 3385728"/>
              <a:gd name="connsiteX56" fmla="*/ 2880670 w 4042416"/>
              <a:gd name="connsiteY56" fmla="*/ 3319455 h 3385728"/>
              <a:gd name="connsiteX57" fmla="*/ 2837450 w 4042416"/>
              <a:gd name="connsiteY57" fmla="*/ 3326984 h 3385728"/>
              <a:gd name="connsiteX58" fmla="*/ 2822806 w 4042416"/>
              <a:gd name="connsiteY58" fmla="*/ 3332314 h 3385728"/>
              <a:gd name="connsiteX59" fmla="*/ 2801164 w 4042416"/>
              <a:gd name="connsiteY59" fmla="*/ 3338099 h 3385728"/>
              <a:gd name="connsiteX60" fmla="*/ 2764344 w 4042416"/>
              <a:gd name="connsiteY60" fmla="*/ 3350218 h 3385728"/>
              <a:gd name="connsiteX61" fmla="*/ 2743431 w 4042416"/>
              <a:gd name="connsiteY61" fmla="*/ 3353692 h 3385728"/>
              <a:gd name="connsiteX62" fmla="*/ 2732627 w 4042416"/>
              <a:gd name="connsiteY62" fmla="*/ 3357754 h 3385728"/>
              <a:gd name="connsiteX63" fmla="*/ 2727665 w 4042416"/>
              <a:gd name="connsiteY63" fmla="*/ 3358124 h 3385728"/>
              <a:gd name="connsiteX64" fmla="*/ 2679642 w 4042416"/>
              <a:gd name="connsiteY64" fmla="*/ 3363167 h 3385728"/>
              <a:gd name="connsiteX65" fmla="*/ 2667138 w 4042416"/>
              <a:gd name="connsiteY65" fmla="*/ 3362058 h 3385728"/>
              <a:gd name="connsiteX66" fmla="*/ 2656143 w 4042416"/>
              <a:gd name="connsiteY66" fmla="*/ 3367903 h 3385728"/>
              <a:gd name="connsiteX67" fmla="*/ 2647194 w 4042416"/>
              <a:gd name="connsiteY67" fmla="*/ 3366438 h 3385728"/>
              <a:gd name="connsiteX68" fmla="*/ 2629621 w 4042416"/>
              <a:gd name="connsiteY68" fmla="*/ 3367075 h 3385728"/>
              <a:gd name="connsiteX69" fmla="*/ 2580663 w 4042416"/>
              <a:gd name="connsiteY69" fmla="*/ 3367433 h 3385728"/>
              <a:gd name="connsiteX70" fmla="*/ 2550440 w 4042416"/>
              <a:gd name="connsiteY70" fmla="*/ 3369933 h 3385728"/>
              <a:gd name="connsiteX71" fmla="*/ 2541181 w 4042416"/>
              <a:gd name="connsiteY71" fmla="*/ 3368434 h 3385728"/>
              <a:gd name="connsiteX72" fmla="*/ 2484405 w 4042416"/>
              <a:gd name="connsiteY72" fmla="*/ 3369168 h 3385728"/>
              <a:gd name="connsiteX73" fmla="*/ 2468424 w 4042416"/>
              <a:gd name="connsiteY73" fmla="*/ 3369293 h 3385728"/>
              <a:gd name="connsiteX74" fmla="*/ 2455357 w 4042416"/>
              <a:gd name="connsiteY74" fmla="*/ 3371892 h 3385728"/>
              <a:gd name="connsiteX75" fmla="*/ 2429477 w 4042416"/>
              <a:gd name="connsiteY75" fmla="*/ 3378962 h 3385728"/>
              <a:gd name="connsiteX76" fmla="*/ 2374910 w 4042416"/>
              <a:gd name="connsiteY76" fmla="*/ 3372816 h 3385728"/>
              <a:gd name="connsiteX77" fmla="*/ 2305825 w 4042416"/>
              <a:gd name="connsiteY77" fmla="*/ 3364950 h 3385728"/>
              <a:gd name="connsiteX78" fmla="*/ 2183980 w 4042416"/>
              <a:gd name="connsiteY78" fmla="*/ 3367050 h 3385728"/>
              <a:gd name="connsiteX79" fmla="*/ 2155235 w 4042416"/>
              <a:gd name="connsiteY79" fmla="*/ 3370727 h 3385728"/>
              <a:gd name="connsiteX80" fmla="*/ 2071012 w 4042416"/>
              <a:gd name="connsiteY80" fmla="*/ 3365872 h 3385728"/>
              <a:gd name="connsiteX81" fmla="*/ 1970953 w 4042416"/>
              <a:gd name="connsiteY81" fmla="*/ 3368175 h 3385728"/>
              <a:gd name="connsiteX82" fmla="*/ 1962822 w 4042416"/>
              <a:gd name="connsiteY82" fmla="*/ 3364203 h 3385728"/>
              <a:gd name="connsiteX83" fmla="*/ 1953120 w 4042416"/>
              <a:gd name="connsiteY83" fmla="*/ 3362010 h 3385728"/>
              <a:gd name="connsiteX84" fmla="*/ 1951768 w 4042416"/>
              <a:gd name="connsiteY84" fmla="*/ 3362426 h 3385728"/>
              <a:gd name="connsiteX85" fmla="*/ 1940004 w 4042416"/>
              <a:gd name="connsiteY85" fmla="*/ 3361911 h 3385728"/>
              <a:gd name="connsiteX86" fmla="*/ 1937753 w 4042416"/>
              <a:gd name="connsiteY86" fmla="*/ 3360430 h 3385728"/>
              <a:gd name="connsiteX87" fmla="*/ 1929780 w 4042416"/>
              <a:gd name="connsiteY87" fmla="*/ 3359649 h 3385728"/>
              <a:gd name="connsiteX88" fmla="*/ 1887540 w 4042416"/>
              <a:gd name="connsiteY88" fmla="*/ 3355150 h 3385728"/>
              <a:gd name="connsiteX89" fmla="*/ 1887093 w 4042416"/>
              <a:gd name="connsiteY89" fmla="*/ 3355631 h 3385728"/>
              <a:gd name="connsiteX90" fmla="*/ 1879887 w 4042416"/>
              <a:gd name="connsiteY90" fmla="*/ 3357206 h 3385728"/>
              <a:gd name="connsiteX91" fmla="*/ 1866395 w 4042416"/>
              <a:gd name="connsiteY91" fmla="*/ 3359045 h 3385728"/>
              <a:gd name="connsiteX92" fmla="*/ 1833771 w 4042416"/>
              <a:gd name="connsiteY92" fmla="*/ 3369645 h 3385728"/>
              <a:gd name="connsiteX93" fmla="*/ 1809081 w 4042416"/>
              <a:gd name="connsiteY93" fmla="*/ 3367220 h 3385728"/>
              <a:gd name="connsiteX94" fmla="*/ 1804036 w 4042416"/>
              <a:gd name="connsiteY94" fmla="*/ 3367012 h 3385728"/>
              <a:gd name="connsiteX95" fmla="*/ 1803901 w 4042416"/>
              <a:gd name="connsiteY95" fmla="*/ 3367124 h 3385728"/>
              <a:gd name="connsiteX96" fmla="*/ 1798514 w 4042416"/>
              <a:gd name="connsiteY96" fmla="*/ 3367133 h 3385728"/>
              <a:gd name="connsiteX97" fmla="*/ 1794832 w 4042416"/>
              <a:gd name="connsiteY97" fmla="*/ 3366632 h 3385728"/>
              <a:gd name="connsiteX98" fmla="*/ 1785042 w 4042416"/>
              <a:gd name="connsiteY98" fmla="*/ 3366228 h 3385728"/>
              <a:gd name="connsiteX99" fmla="*/ 1781456 w 4042416"/>
              <a:gd name="connsiteY99" fmla="*/ 3366855 h 3385728"/>
              <a:gd name="connsiteX100" fmla="*/ 1779723 w 4042416"/>
              <a:gd name="connsiteY100" fmla="*/ 3368210 h 3385728"/>
              <a:gd name="connsiteX101" fmla="*/ 1778873 w 4042416"/>
              <a:gd name="connsiteY101" fmla="*/ 3368017 h 3385728"/>
              <a:gd name="connsiteX102" fmla="*/ 1759487 w 4042416"/>
              <a:gd name="connsiteY102" fmla="*/ 3371164 h 3385728"/>
              <a:gd name="connsiteX103" fmla="*/ 1717161 w 4042416"/>
              <a:gd name="connsiteY103" fmla="*/ 3373821 h 3385728"/>
              <a:gd name="connsiteX104" fmla="*/ 1693416 w 4042416"/>
              <a:gd name="connsiteY104" fmla="*/ 3373567 h 3385728"/>
              <a:gd name="connsiteX105" fmla="*/ 1627833 w 4042416"/>
              <a:gd name="connsiteY105" fmla="*/ 3374813 h 3385728"/>
              <a:gd name="connsiteX106" fmla="*/ 1562462 w 4042416"/>
              <a:gd name="connsiteY106" fmla="*/ 3384303 h 3385728"/>
              <a:gd name="connsiteX107" fmla="*/ 1500041 w 4042416"/>
              <a:gd name="connsiteY107" fmla="*/ 3383490 h 3385728"/>
              <a:gd name="connsiteX108" fmla="*/ 1477912 w 4042416"/>
              <a:gd name="connsiteY108" fmla="*/ 3378146 h 3385728"/>
              <a:gd name="connsiteX109" fmla="*/ 1440452 w 4042416"/>
              <a:gd name="connsiteY109" fmla="*/ 3384501 h 3385728"/>
              <a:gd name="connsiteX110" fmla="*/ 1426476 w 4042416"/>
              <a:gd name="connsiteY110" fmla="*/ 3384655 h 3385728"/>
              <a:gd name="connsiteX111" fmla="*/ 1418659 w 4042416"/>
              <a:gd name="connsiteY111" fmla="*/ 3385315 h 3385728"/>
              <a:gd name="connsiteX112" fmla="*/ 1417944 w 4042416"/>
              <a:gd name="connsiteY112" fmla="*/ 3385728 h 3385728"/>
              <a:gd name="connsiteX113" fmla="*/ 1396764 w 4042416"/>
              <a:gd name="connsiteY113" fmla="*/ 3380550 h 3385728"/>
              <a:gd name="connsiteX114" fmla="*/ 1393418 w 4042416"/>
              <a:gd name="connsiteY114" fmla="*/ 3380732 h 3385728"/>
              <a:gd name="connsiteX115" fmla="*/ 1380294 w 4042416"/>
              <a:gd name="connsiteY115" fmla="*/ 3376245 h 3385728"/>
              <a:gd name="connsiteX116" fmla="*/ 1351459 w 4042416"/>
              <a:gd name="connsiteY116" fmla="*/ 3367819 h 3385728"/>
              <a:gd name="connsiteX117" fmla="*/ 1318363 w 4042416"/>
              <a:gd name="connsiteY117" fmla="*/ 3357501 h 3385728"/>
              <a:gd name="connsiteX118" fmla="*/ 1276860 w 4042416"/>
              <a:gd name="connsiteY118" fmla="*/ 3344896 h 3385728"/>
              <a:gd name="connsiteX119" fmla="*/ 1204286 w 4042416"/>
              <a:gd name="connsiteY119" fmla="*/ 3337478 h 3385728"/>
              <a:gd name="connsiteX120" fmla="*/ 1123710 w 4042416"/>
              <a:gd name="connsiteY120" fmla="*/ 3321641 h 3385728"/>
              <a:gd name="connsiteX121" fmla="*/ 974748 w 4042416"/>
              <a:gd name="connsiteY121" fmla="*/ 3307827 h 3385728"/>
              <a:gd name="connsiteX122" fmla="*/ 940014 w 4042416"/>
              <a:gd name="connsiteY122" fmla="*/ 3306650 h 3385728"/>
              <a:gd name="connsiteX123" fmla="*/ 914712 w 4042416"/>
              <a:gd name="connsiteY123" fmla="*/ 3297007 h 3385728"/>
              <a:gd name="connsiteX124" fmla="*/ 900809 w 4042416"/>
              <a:gd name="connsiteY124" fmla="*/ 3298574 h 3385728"/>
              <a:gd name="connsiteX125" fmla="*/ 898353 w 4042416"/>
              <a:gd name="connsiteY125" fmla="*/ 3298939 h 3385728"/>
              <a:gd name="connsiteX126" fmla="*/ 889782 w 4042416"/>
              <a:gd name="connsiteY126" fmla="*/ 3298345 h 3385728"/>
              <a:gd name="connsiteX127" fmla="*/ 885796 w 4042416"/>
              <a:gd name="connsiteY127" fmla="*/ 3300744 h 3385728"/>
              <a:gd name="connsiteX128" fmla="*/ 871773 w 4042416"/>
              <a:gd name="connsiteY128" fmla="*/ 3301689 h 3385728"/>
              <a:gd name="connsiteX129" fmla="*/ 856438 w 4042416"/>
              <a:gd name="connsiteY129" fmla="*/ 3299878 h 3385728"/>
              <a:gd name="connsiteX130" fmla="*/ 785420 w 4042416"/>
              <a:gd name="connsiteY130" fmla="*/ 3288409 h 3385728"/>
              <a:gd name="connsiteX131" fmla="*/ 741879 w 4042416"/>
              <a:gd name="connsiteY131" fmla="*/ 3283178 h 3385728"/>
              <a:gd name="connsiteX132" fmla="*/ 723686 w 4042416"/>
              <a:gd name="connsiteY132" fmla="*/ 3283753 h 3385728"/>
              <a:gd name="connsiteX133" fmla="*/ 699393 w 4042416"/>
              <a:gd name="connsiteY133" fmla="*/ 3282833 h 3385728"/>
              <a:gd name="connsiteX134" fmla="*/ 563609 w 4042416"/>
              <a:gd name="connsiteY134" fmla="*/ 3267130 h 3385728"/>
              <a:gd name="connsiteX135" fmla="*/ 558841 w 4042416"/>
              <a:gd name="connsiteY135" fmla="*/ 3268637 h 3385728"/>
              <a:gd name="connsiteX136" fmla="*/ 531566 w 4042416"/>
              <a:gd name="connsiteY136" fmla="*/ 3264933 h 3385728"/>
              <a:gd name="connsiteX137" fmla="*/ 444697 w 4042416"/>
              <a:gd name="connsiteY137" fmla="*/ 3238786 h 3385728"/>
              <a:gd name="connsiteX138" fmla="*/ 391157 w 4042416"/>
              <a:gd name="connsiteY138" fmla="*/ 3231908 h 3385728"/>
              <a:gd name="connsiteX139" fmla="*/ 370757 w 4042416"/>
              <a:gd name="connsiteY139" fmla="*/ 3231592 h 3385728"/>
              <a:gd name="connsiteX140" fmla="*/ 336665 w 4042416"/>
              <a:gd name="connsiteY140" fmla="*/ 3230928 h 3385728"/>
              <a:gd name="connsiteX141" fmla="*/ 307742 w 4042416"/>
              <a:gd name="connsiteY141" fmla="*/ 3235662 h 3385728"/>
              <a:gd name="connsiteX142" fmla="*/ 280601 w 4042416"/>
              <a:gd name="connsiteY142" fmla="*/ 3233035 h 3385728"/>
              <a:gd name="connsiteX143" fmla="*/ 278749 w 4042416"/>
              <a:gd name="connsiteY143" fmla="*/ 3225662 h 3385728"/>
              <a:gd name="connsiteX144" fmla="*/ 248269 w 4042416"/>
              <a:gd name="connsiteY144" fmla="*/ 3225047 h 3385728"/>
              <a:gd name="connsiteX145" fmla="*/ 201544 w 4042416"/>
              <a:gd name="connsiteY145" fmla="*/ 3224856 h 3385728"/>
              <a:gd name="connsiteX146" fmla="*/ 194948 w 4042416"/>
              <a:gd name="connsiteY146" fmla="*/ 3222941 h 3385728"/>
              <a:gd name="connsiteX147" fmla="*/ 186529 w 4042416"/>
              <a:gd name="connsiteY147" fmla="*/ 3228311 h 3385728"/>
              <a:gd name="connsiteX148" fmla="*/ 168765 w 4042416"/>
              <a:gd name="connsiteY148" fmla="*/ 3231006 h 3385728"/>
              <a:gd name="connsiteX149" fmla="*/ 91518 w 4042416"/>
              <a:gd name="connsiteY149" fmla="*/ 3231436 h 3385728"/>
              <a:gd name="connsiteX150" fmla="*/ 77943 w 4042416"/>
              <a:gd name="connsiteY150" fmla="*/ 3233131 h 3385728"/>
              <a:gd name="connsiteX151" fmla="*/ 61120 w 4042416"/>
              <a:gd name="connsiteY151" fmla="*/ 3230338 h 3385728"/>
              <a:gd name="connsiteX152" fmla="*/ 25722 w 4042416"/>
              <a:gd name="connsiteY152" fmla="*/ 3226468 h 3385728"/>
              <a:gd name="connsiteX153" fmla="*/ 2781 w 4042416"/>
              <a:gd name="connsiteY153" fmla="*/ 3220820 h 3385728"/>
              <a:gd name="connsiteX154" fmla="*/ 0 w 4042416"/>
              <a:gd name="connsiteY154" fmla="*/ 3222223 h 338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4042416" h="3385728">
                <a:moveTo>
                  <a:pt x="0" y="0"/>
                </a:moveTo>
                <a:lnTo>
                  <a:pt x="4042416" y="0"/>
                </a:lnTo>
                <a:lnTo>
                  <a:pt x="4042416" y="3128479"/>
                </a:lnTo>
                <a:lnTo>
                  <a:pt x="4028354" y="3127596"/>
                </a:lnTo>
                <a:lnTo>
                  <a:pt x="4027052" y="3128065"/>
                </a:lnTo>
                <a:cubicBezTo>
                  <a:pt x="4021308" y="3129072"/>
                  <a:pt x="4017789" y="3128826"/>
                  <a:pt x="4015263" y="3128026"/>
                </a:cubicBezTo>
                <a:lnTo>
                  <a:pt x="4012855" y="3126638"/>
                </a:lnTo>
                <a:cubicBezTo>
                  <a:pt x="4010177" y="3126485"/>
                  <a:pt x="4007499" y="3126331"/>
                  <a:pt x="4004821" y="3126178"/>
                </a:cubicBezTo>
                <a:lnTo>
                  <a:pt x="3989141" y="3124109"/>
                </a:lnTo>
                <a:lnTo>
                  <a:pt x="3986071" y="3124814"/>
                </a:lnTo>
                <a:cubicBezTo>
                  <a:pt x="3978117" y="3124340"/>
                  <a:pt x="3970163" y="3123867"/>
                  <a:pt x="3962210" y="3123393"/>
                </a:cubicBezTo>
                <a:lnTo>
                  <a:pt x="3961815" y="3123891"/>
                </a:lnTo>
                <a:cubicBezTo>
                  <a:pt x="3960390" y="3124978"/>
                  <a:pt x="3958310" y="3125718"/>
                  <a:pt x="3954808" y="3125756"/>
                </a:cubicBezTo>
                <a:cubicBezTo>
                  <a:pt x="3959236" y="3133293"/>
                  <a:pt x="3952279" y="3128690"/>
                  <a:pt x="3941561" y="3128136"/>
                </a:cubicBezTo>
                <a:cubicBezTo>
                  <a:pt x="3946046" y="3139719"/>
                  <a:pt x="3916172" y="3133558"/>
                  <a:pt x="3910218" y="3140040"/>
                </a:cubicBezTo>
                <a:cubicBezTo>
                  <a:pt x="3902241" y="3139371"/>
                  <a:pt x="3893889" y="3138877"/>
                  <a:pt x="3885332" y="3138615"/>
                </a:cubicBezTo>
                <a:cubicBezTo>
                  <a:pt x="3883646" y="3138613"/>
                  <a:pt x="3881962" y="3138612"/>
                  <a:pt x="3880277" y="3138611"/>
                </a:cubicBezTo>
                <a:lnTo>
                  <a:pt x="3880157" y="3138728"/>
                </a:lnTo>
                <a:cubicBezTo>
                  <a:pt x="3879018" y="3138975"/>
                  <a:pt x="3877339" y="3139067"/>
                  <a:pt x="3874788" y="3138954"/>
                </a:cubicBezTo>
                <a:cubicBezTo>
                  <a:pt x="3873545" y="3138837"/>
                  <a:pt x="3872302" y="3138719"/>
                  <a:pt x="3871060" y="3138602"/>
                </a:cubicBezTo>
                <a:cubicBezTo>
                  <a:pt x="3867792" y="3138600"/>
                  <a:pt x="3864523" y="3138597"/>
                  <a:pt x="3861255" y="3138595"/>
                </a:cubicBezTo>
                <a:lnTo>
                  <a:pt x="3857750" y="3139367"/>
                </a:lnTo>
                <a:cubicBezTo>
                  <a:pt x="3846075" y="3144344"/>
                  <a:pt x="3854999" y="3159597"/>
                  <a:pt x="3830684" y="3153996"/>
                </a:cubicBezTo>
                <a:cubicBezTo>
                  <a:pt x="3806135" y="3158301"/>
                  <a:pt x="3796087" y="3168722"/>
                  <a:pt x="3769301" y="3167135"/>
                </a:cubicBezTo>
                <a:cubicBezTo>
                  <a:pt x="3746341" y="3171198"/>
                  <a:pt x="3728802" y="3177825"/>
                  <a:pt x="3707507" y="3178792"/>
                </a:cubicBezTo>
                <a:cubicBezTo>
                  <a:pt x="3701485" y="3182671"/>
                  <a:pt x="3694773" y="3184953"/>
                  <a:pt x="3684642" y="3182356"/>
                </a:cubicBezTo>
                <a:cubicBezTo>
                  <a:pt x="3664039" y="3187241"/>
                  <a:pt x="3662921" y="3193562"/>
                  <a:pt x="3646059" y="3191603"/>
                </a:cubicBezTo>
                <a:cubicBezTo>
                  <a:pt x="3640580" y="3202440"/>
                  <a:pt x="3637332" y="3199199"/>
                  <a:pt x="3629738" y="3197630"/>
                </a:cubicBezTo>
                <a:cubicBezTo>
                  <a:pt x="3629422" y="3197615"/>
                  <a:pt x="3629107" y="3197601"/>
                  <a:pt x="3628792" y="3197586"/>
                </a:cubicBezTo>
                <a:lnTo>
                  <a:pt x="3628083" y="3199123"/>
                </a:lnTo>
                <a:lnTo>
                  <a:pt x="3625096" y="3200280"/>
                </a:lnTo>
                <a:lnTo>
                  <a:pt x="3615459" y="3201472"/>
                </a:lnTo>
                <a:lnTo>
                  <a:pt x="3611591" y="3201595"/>
                </a:lnTo>
                <a:cubicBezTo>
                  <a:pt x="3609016" y="3201801"/>
                  <a:pt x="3607422" y="3202094"/>
                  <a:pt x="3606451" y="3202467"/>
                </a:cubicBezTo>
                <a:cubicBezTo>
                  <a:pt x="3606434" y="3202508"/>
                  <a:pt x="3606416" y="3202549"/>
                  <a:pt x="3606400" y="3202591"/>
                </a:cubicBezTo>
                <a:lnTo>
                  <a:pt x="3601432" y="3203206"/>
                </a:lnTo>
                <a:cubicBezTo>
                  <a:pt x="3592873" y="3204006"/>
                  <a:pt x="3584373" y="3204560"/>
                  <a:pt x="3576144" y="3204905"/>
                </a:cubicBezTo>
                <a:cubicBezTo>
                  <a:pt x="3574128" y="3211754"/>
                  <a:pt x="3541136" y="3209590"/>
                  <a:pt x="3552393" y="3219978"/>
                </a:cubicBezTo>
                <a:cubicBezTo>
                  <a:pt x="3541534" y="3220768"/>
                  <a:pt x="3531979" y="3217271"/>
                  <a:pt x="3540787" y="3223847"/>
                </a:cubicBezTo>
                <a:cubicBezTo>
                  <a:pt x="3537368" y="3224311"/>
                  <a:pt x="3535763" y="3225264"/>
                  <a:pt x="3535004" y="3226465"/>
                </a:cubicBezTo>
                <a:lnTo>
                  <a:pt x="3534913" y="3226984"/>
                </a:lnTo>
                <a:lnTo>
                  <a:pt x="3510631" y="3228560"/>
                </a:lnTo>
                <a:lnTo>
                  <a:pt x="3508032" y="3229602"/>
                </a:lnTo>
                <a:cubicBezTo>
                  <a:pt x="3502489" y="3229589"/>
                  <a:pt x="3496946" y="3217284"/>
                  <a:pt x="3491403" y="3217271"/>
                </a:cubicBezTo>
                <a:lnTo>
                  <a:pt x="3483240" y="3230114"/>
                </a:lnTo>
                <a:lnTo>
                  <a:pt x="3480053" y="3229098"/>
                </a:lnTo>
                <a:cubicBezTo>
                  <a:pt x="3477098" y="3228652"/>
                  <a:pt x="3473497" y="3228850"/>
                  <a:pt x="3468451" y="3230503"/>
                </a:cubicBezTo>
                <a:lnTo>
                  <a:pt x="3467451" y="3231106"/>
                </a:lnTo>
                <a:cubicBezTo>
                  <a:pt x="3463724" y="3230727"/>
                  <a:pt x="3465319" y="3225684"/>
                  <a:pt x="3446095" y="3228231"/>
                </a:cubicBezTo>
                <a:cubicBezTo>
                  <a:pt x="3420782" y="3241817"/>
                  <a:pt x="3385281" y="3239215"/>
                  <a:pt x="3352101" y="3246389"/>
                </a:cubicBezTo>
                <a:cubicBezTo>
                  <a:pt x="3308926" y="3245365"/>
                  <a:pt x="3300141" y="3236739"/>
                  <a:pt x="3271822" y="3247535"/>
                </a:cubicBezTo>
                <a:cubicBezTo>
                  <a:pt x="3258345" y="3251259"/>
                  <a:pt x="3238074" y="3249021"/>
                  <a:pt x="3203831" y="3257835"/>
                </a:cubicBezTo>
                <a:cubicBezTo>
                  <a:pt x="3171582" y="3264382"/>
                  <a:pt x="3141884" y="3266912"/>
                  <a:pt x="3112954" y="3273139"/>
                </a:cubicBezTo>
                <a:cubicBezTo>
                  <a:pt x="3078476" y="3279224"/>
                  <a:pt x="3086597" y="3279492"/>
                  <a:pt x="3066210" y="3283399"/>
                </a:cubicBezTo>
                <a:cubicBezTo>
                  <a:pt x="3062644" y="3284820"/>
                  <a:pt x="3028337" y="3292022"/>
                  <a:pt x="3025254" y="3293841"/>
                </a:cubicBezTo>
                <a:cubicBezTo>
                  <a:pt x="3006685" y="3298191"/>
                  <a:pt x="2983512" y="3305232"/>
                  <a:pt x="2954798" y="3309502"/>
                </a:cubicBezTo>
                <a:cubicBezTo>
                  <a:pt x="2932037" y="3306557"/>
                  <a:pt x="2909137" y="3323689"/>
                  <a:pt x="2880670" y="3319455"/>
                </a:cubicBezTo>
                <a:cubicBezTo>
                  <a:pt x="2870569" y="3318843"/>
                  <a:pt x="2841559" y="3322729"/>
                  <a:pt x="2837450" y="3326984"/>
                </a:cubicBezTo>
                <a:cubicBezTo>
                  <a:pt x="2831684" y="3328519"/>
                  <a:pt x="2824114" y="3328148"/>
                  <a:pt x="2822806" y="3332314"/>
                </a:cubicBezTo>
                <a:cubicBezTo>
                  <a:pt x="2819977" y="3337488"/>
                  <a:pt x="2796022" y="3333061"/>
                  <a:pt x="2801164" y="3338099"/>
                </a:cubicBezTo>
                <a:cubicBezTo>
                  <a:pt x="2784223" y="3335132"/>
                  <a:pt x="2776048" y="3346251"/>
                  <a:pt x="2764344" y="3350218"/>
                </a:cubicBezTo>
                <a:cubicBezTo>
                  <a:pt x="2757478" y="3348552"/>
                  <a:pt x="2751292" y="3350621"/>
                  <a:pt x="2743431" y="3353692"/>
                </a:cubicBezTo>
                <a:lnTo>
                  <a:pt x="2732627" y="3357754"/>
                </a:lnTo>
                <a:cubicBezTo>
                  <a:pt x="2730974" y="3357877"/>
                  <a:pt x="2729319" y="3358001"/>
                  <a:pt x="2727665" y="3358124"/>
                </a:cubicBezTo>
                <a:cubicBezTo>
                  <a:pt x="2718835" y="3359026"/>
                  <a:pt x="2689731" y="3362512"/>
                  <a:pt x="2679642" y="3363167"/>
                </a:cubicBezTo>
                <a:lnTo>
                  <a:pt x="2667138" y="3362058"/>
                </a:lnTo>
                <a:cubicBezTo>
                  <a:pt x="2663221" y="3362847"/>
                  <a:pt x="2659468" y="3367173"/>
                  <a:pt x="2656143" y="3367903"/>
                </a:cubicBezTo>
                <a:lnTo>
                  <a:pt x="2647194" y="3366438"/>
                </a:lnTo>
                <a:cubicBezTo>
                  <a:pt x="2648133" y="3370664"/>
                  <a:pt x="2637589" y="3367185"/>
                  <a:pt x="2629621" y="3367075"/>
                </a:cubicBezTo>
                <a:cubicBezTo>
                  <a:pt x="2613302" y="3367195"/>
                  <a:pt x="2596982" y="3367314"/>
                  <a:pt x="2580663" y="3367433"/>
                </a:cubicBezTo>
                <a:lnTo>
                  <a:pt x="2550440" y="3369933"/>
                </a:lnTo>
                <a:lnTo>
                  <a:pt x="2541181" y="3368434"/>
                </a:lnTo>
                <a:cubicBezTo>
                  <a:pt x="2521017" y="3368075"/>
                  <a:pt x="2498723" y="3374010"/>
                  <a:pt x="2484405" y="3369168"/>
                </a:cubicBezTo>
                <a:cubicBezTo>
                  <a:pt x="2478585" y="3368597"/>
                  <a:pt x="2473319" y="3368728"/>
                  <a:pt x="2468424" y="3369293"/>
                </a:cubicBezTo>
                <a:lnTo>
                  <a:pt x="2455357" y="3371892"/>
                </a:lnTo>
                <a:lnTo>
                  <a:pt x="2429477" y="3378962"/>
                </a:lnTo>
                <a:cubicBezTo>
                  <a:pt x="2428170" y="3366741"/>
                  <a:pt x="2368370" y="3383644"/>
                  <a:pt x="2374910" y="3372816"/>
                </a:cubicBezTo>
                <a:cubicBezTo>
                  <a:pt x="2351003" y="3375016"/>
                  <a:pt x="2328875" y="3353188"/>
                  <a:pt x="2305825" y="3364950"/>
                </a:cubicBezTo>
                <a:cubicBezTo>
                  <a:pt x="2269964" y="3363989"/>
                  <a:pt x="2218889" y="3367911"/>
                  <a:pt x="2183980" y="3367050"/>
                </a:cubicBezTo>
                <a:cubicBezTo>
                  <a:pt x="2190418" y="3372001"/>
                  <a:pt x="2159099" y="3370867"/>
                  <a:pt x="2155235" y="3370727"/>
                </a:cubicBezTo>
                <a:cubicBezTo>
                  <a:pt x="2131791" y="3368250"/>
                  <a:pt x="2111535" y="3369033"/>
                  <a:pt x="2071012" y="3365872"/>
                </a:cubicBezTo>
                <a:cubicBezTo>
                  <a:pt x="2035156" y="3367416"/>
                  <a:pt x="2003987" y="3359247"/>
                  <a:pt x="1970953" y="3368175"/>
                </a:cubicBezTo>
                <a:cubicBezTo>
                  <a:pt x="1968713" y="3366505"/>
                  <a:pt x="1965947" y="3365216"/>
                  <a:pt x="1962822" y="3364203"/>
                </a:cubicBezTo>
                <a:lnTo>
                  <a:pt x="1953120" y="3362010"/>
                </a:lnTo>
                <a:lnTo>
                  <a:pt x="1951768" y="3362426"/>
                </a:lnTo>
                <a:cubicBezTo>
                  <a:pt x="1945920" y="3363198"/>
                  <a:pt x="1942436" y="3362810"/>
                  <a:pt x="1940004" y="3361911"/>
                </a:cubicBezTo>
                <a:lnTo>
                  <a:pt x="1937753" y="3360430"/>
                </a:lnTo>
                <a:cubicBezTo>
                  <a:pt x="1935095" y="3360170"/>
                  <a:pt x="1932438" y="3359909"/>
                  <a:pt x="1929780" y="3359649"/>
                </a:cubicBezTo>
                <a:lnTo>
                  <a:pt x="1887540" y="3355150"/>
                </a:lnTo>
                <a:lnTo>
                  <a:pt x="1887093" y="3355631"/>
                </a:lnTo>
                <a:cubicBezTo>
                  <a:pt x="1885548" y="3356655"/>
                  <a:pt x="1883390" y="3357309"/>
                  <a:pt x="1879887" y="3357206"/>
                </a:cubicBezTo>
                <a:cubicBezTo>
                  <a:pt x="1883470" y="3364899"/>
                  <a:pt x="1877035" y="3360029"/>
                  <a:pt x="1866395" y="3359045"/>
                </a:cubicBezTo>
                <a:cubicBezTo>
                  <a:pt x="1869584" y="3370773"/>
                  <a:pt x="1840440" y="3363424"/>
                  <a:pt x="1833771" y="3369645"/>
                </a:cubicBezTo>
                <a:cubicBezTo>
                  <a:pt x="1825883" y="3368658"/>
                  <a:pt x="1817596" y="3367827"/>
                  <a:pt x="1809081" y="3367220"/>
                </a:cubicBezTo>
                <a:cubicBezTo>
                  <a:pt x="1807399" y="3367151"/>
                  <a:pt x="1805718" y="3367081"/>
                  <a:pt x="1804036" y="3367012"/>
                </a:cubicBezTo>
                <a:cubicBezTo>
                  <a:pt x="1803991" y="3367049"/>
                  <a:pt x="1803946" y="3367087"/>
                  <a:pt x="1803901" y="3367124"/>
                </a:cubicBezTo>
                <a:cubicBezTo>
                  <a:pt x="1802735" y="3367324"/>
                  <a:pt x="1801050" y="3367349"/>
                  <a:pt x="1798514" y="3367133"/>
                </a:cubicBezTo>
                <a:lnTo>
                  <a:pt x="1794832" y="3366632"/>
                </a:lnTo>
                <a:cubicBezTo>
                  <a:pt x="1791569" y="3366497"/>
                  <a:pt x="1788305" y="3366363"/>
                  <a:pt x="1785042" y="3366228"/>
                </a:cubicBezTo>
                <a:lnTo>
                  <a:pt x="1781456" y="3366855"/>
                </a:lnTo>
                <a:lnTo>
                  <a:pt x="1779723" y="3368210"/>
                </a:lnTo>
                <a:cubicBezTo>
                  <a:pt x="1779440" y="3368145"/>
                  <a:pt x="1779156" y="3368081"/>
                  <a:pt x="1778873" y="3368017"/>
                </a:cubicBezTo>
                <a:cubicBezTo>
                  <a:pt x="1772915" y="3365302"/>
                  <a:pt x="1772165" y="3361684"/>
                  <a:pt x="1759487" y="3371164"/>
                </a:cubicBezTo>
                <a:cubicBezTo>
                  <a:pt x="1745189" y="3366592"/>
                  <a:pt x="1739727" y="3372452"/>
                  <a:pt x="1717161" y="3373821"/>
                </a:cubicBezTo>
                <a:cubicBezTo>
                  <a:pt x="1709564" y="3369719"/>
                  <a:pt x="1701729" y="3370825"/>
                  <a:pt x="1693416" y="3373567"/>
                </a:cubicBezTo>
                <a:cubicBezTo>
                  <a:pt x="1672951" y="3371082"/>
                  <a:pt x="1652013" y="3374606"/>
                  <a:pt x="1627833" y="3374813"/>
                </a:cubicBezTo>
                <a:lnTo>
                  <a:pt x="1562462" y="3384303"/>
                </a:lnTo>
                <a:lnTo>
                  <a:pt x="1500041" y="3383490"/>
                </a:lnTo>
                <a:cubicBezTo>
                  <a:pt x="1492272" y="3381870"/>
                  <a:pt x="1484857" y="3380061"/>
                  <a:pt x="1477912" y="3378146"/>
                </a:cubicBezTo>
                <a:cubicBezTo>
                  <a:pt x="1467843" y="3383386"/>
                  <a:pt x="1444391" y="3372717"/>
                  <a:pt x="1440452" y="3384501"/>
                </a:cubicBezTo>
                <a:cubicBezTo>
                  <a:pt x="1430880" y="3382256"/>
                  <a:pt x="1427637" y="3376745"/>
                  <a:pt x="1426476" y="3384655"/>
                </a:cubicBezTo>
                <a:cubicBezTo>
                  <a:pt x="1423197" y="3384130"/>
                  <a:pt x="1420743" y="3384505"/>
                  <a:pt x="1418659" y="3385315"/>
                </a:cubicBezTo>
                <a:lnTo>
                  <a:pt x="1417944" y="3385728"/>
                </a:lnTo>
                <a:lnTo>
                  <a:pt x="1396764" y="3380550"/>
                </a:lnTo>
                <a:cubicBezTo>
                  <a:pt x="1395649" y="3380611"/>
                  <a:pt x="1394534" y="3380671"/>
                  <a:pt x="1393418" y="3380732"/>
                </a:cubicBezTo>
                <a:lnTo>
                  <a:pt x="1380294" y="3376245"/>
                </a:lnTo>
                <a:lnTo>
                  <a:pt x="1351459" y="3367819"/>
                </a:lnTo>
                <a:cubicBezTo>
                  <a:pt x="1349081" y="3366456"/>
                  <a:pt x="1319507" y="3359397"/>
                  <a:pt x="1318363" y="3357501"/>
                </a:cubicBezTo>
                <a:cubicBezTo>
                  <a:pt x="1281509" y="3362183"/>
                  <a:pt x="1312014" y="3347734"/>
                  <a:pt x="1276860" y="3344896"/>
                </a:cubicBezTo>
                <a:cubicBezTo>
                  <a:pt x="1253785" y="3356523"/>
                  <a:pt x="1256695" y="3340702"/>
                  <a:pt x="1204286" y="3337478"/>
                </a:cubicBezTo>
                <a:cubicBezTo>
                  <a:pt x="1177346" y="3330852"/>
                  <a:pt x="1162856" y="3334844"/>
                  <a:pt x="1123710" y="3321641"/>
                </a:cubicBezTo>
                <a:cubicBezTo>
                  <a:pt x="1085454" y="3316699"/>
                  <a:pt x="1005363" y="3310325"/>
                  <a:pt x="974748" y="3307827"/>
                </a:cubicBezTo>
                <a:cubicBezTo>
                  <a:pt x="945739" y="3316468"/>
                  <a:pt x="964147" y="3307403"/>
                  <a:pt x="940014" y="3306650"/>
                </a:cubicBezTo>
                <a:cubicBezTo>
                  <a:pt x="952701" y="3296917"/>
                  <a:pt x="908686" y="3309041"/>
                  <a:pt x="914712" y="3297007"/>
                </a:cubicBezTo>
                <a:cubicBezTo>
                  <a:pt x="910130" y="3297250"/>
                  <a:pt x="905499" y="3297866"/>
                  <a:pt x="900809" y="3298574"/>
                </a:cubicBezTo>
                <a:cubicBezTo>
                  <a:pt x="899990" y="3298695"/>
                  <a:pt x="899172" y="3298818"/>
                  <a:pt x="898353" y="3298939"/>
                </a:cubicBezTo>
                <a:lnTo>
                  <a:pt x="889782" y="3298345"/>
                </a:lnTo>
                <a:lnTo>
                  <a:pt x="885796" y="3300744"/>
                </a:lnTo>
                <a:lnTo>
                  <a:pt x="871773" y="3301689"/>
                </a:lnTo>
                <a:cubicBezTo>
                  <a:pt x="866761" y="3301647"/>
                  <a:pt x="861656" y="3301137"/>
                  <a:pt x="856438" y="3299878"/>
                </a:cubicBezTo>
                <a:cubicBezTo>
                  <a:pt x="842058" y="3291293"/>
                  <a:pt x="802729" y="3299614"/>
                  <a:pt x="785420" y="3288409"/>
                </a:cubicBezTo>
                <a:cubicBezTo>
                  <a:pt x="778178" y="3285185"/>
                  <a:pt x="750397" y="3280689"/>
                  <a:pt x="741879" y="3283178"/>
                </a:cubicBezTo>
                <a:cubicBezTo>
                  <a:pt x="735414" y="3282930"/>
                  <a:pt x="729876" y="3280586"/>
                  <a:pt x="723686" y="3283753"/>
                </a:cubicBezTo>
                <a:cubicBezTo>
                  <a:pt x="715044" y="3287362"/>
                  <a:pt x="701553" y="3277204"/>
                  <a:pt x="699393" y="3282833"/>
                </a:cubicBezTo>
                <a:cubicBezTo>
                  <a:pt x="672713" y="3280063"/>
                  <a:pt x="587034" y="3269495"/>
                  <a:pt x="563609" y="3267130"/>
                </a:cubicBezTo>
                <a:cubicBezTo>
                  <a:pt x="562182" y="3267727"/>
                  <a:pt x="560575" y="3268235"/>
                  <a:pt x="558841" y="3268637"/>
                </a:cubicBezTo>
                <a:cubicBezTo>
                  <a:pt x="548753" y="3270973"/>
                  <a:pt x="536540" y="3269314"/>
                  <a:pt x="531566" y="3264933"/>
                </a:cubicBezTo>
                <a:cubicBezTo>
                  <a:pt x="504471" y="3249467"/>
                  <a:pt x="472712" y="3245264"/>
                  <a:pt x="444697" y="3238786"/>
                </a:cubicBezTo>
                <a:cubicBezTo>
                  <a:pt x="412178" y="3232626"/>
                  <a:pt x="425904" y="3247927"/>
                  <a:pt x="391157" y="3231908"/>
                </a:cubicBezTo>
                <a:cubicBezTo>
                  <a:pt x="383742" y="3235447"/>
                  <a:pt x="378300" y="3234882"/>
                  <a:pt x="370757" y="3231592"/>
                </a:cubicBezTo>
                <a:cubicBezTo>
                  <a:pt x="354739" y="3228912"/>
                  <a:pt x="348695" y="3239626"/>
                  <a:pt x="336665" y="3230928"/>
                </a:cubicBezTo>
                <a:cubicBezTo>
                  <a:pt x="335690" y="3237011"/>
                  <a:pt x="304301" y="3228700"/>
                  <a:pt x="307742" y="3235662"/>
                </a:cubicBezTo>
                <a:cubicBezTo>
                  <a:pt x="293579" y="3239301"/>
                  <a:pt x="294219" y="3230059"/>
                  <a:pt x="280601" y="3233035"/>
                </a:cubicBezTo>
                <a:cubicBezTo>
                  <a:pt x="268012" y="3232382"/>
                  <a:pt x="291593" y="3227959"/>
                  <a:pt x="278749" y="3225662"/>
                </a:cubicBezTo>
                <a:cubicBezTo>
                  <a:pt x="262467" y="3223898"/>
                  <a:pt x="269675" y="3213521"/>
                  <a:pt x="248269" y="3225047"/>
                </a:cubicBezTo>
                <a:cubicBezTo>
                  <a:pt x="233782" y="3219502"/>
                  <a:pt x="226442" y="3225006"/>
                  <a:pt x="201544" y="3224856"/>
                </a:cubicBezTo>
                <a:lnTo>
                  <a:pt x="194948" y="3222941"/>
                </a:lnTo>
                <a:lnTo>
                  <a:pt x="186529" y="3228311"/>
                </a:lnTo>
                <a:cubicBezTo>
                  <a:pt x="181850" y="3230463"/>
                  <a:pt x="176241" y="3231765"/>
                  <a:pt x="168765" y="3231006"/>
                </a:cubicBezTo>
                <a:cubicBezTo>
                  <a:pt x="124081" y="3216450"/>
                  <a:pt x="165980" y="3240725"/>
                  <a:pt x="91518" y="3231436"/>
                </a:cubicBezTo>
                <a:cubicBezTo>
                  <a:pt x="87975" y="3229287"/>
                  <a:pt x="77991" y="3230533"/>
                  <a:pt x="77943" y="3233131"/>
                </a:cubicBezTo>
                <a:cubicBezTo>
                  <a:pt x="73437" y="3232012"/>
                  <a:pt x="63858" y="3226359"/>
                  <a:pt x="61120" y="3230338"/>
                </a:cubicBezTo>
                <a:cubicBezTo>
                  <a:pt x="48916" y="3229741"/>
                  <a:pt x="37022" y="3228436"/>
                  <a:pt x="25722" y="3226468"/>
                </a:cubicBezTo>
                <a:lnTo>
                  <a:pt x="2781" y="3220820"/>
                </a:lnTo>
                <a:lnTo>
                  <a:pt x="0" y="322222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4" name="Текст 42">
            <a:extLst>
              <a:ext uri="{FF2B5EF4-FFF2-40B4-BE49-F238E27FC236}">
                <a16:creationId xmlns:a16="http://schemas.microsoft.com/office/drawing/2014/main" id="{AC3FE690-2C69-41D3-ECC3-E31E2A29A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3861" y="4308270"/>
            <a:ext cx="10372588" cy="2197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ru-RU" sz="180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Образец текста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Второй уровень</a:t>
            </a:r>
          </a:p>
          <a:p>
            <a:pPr marL="2857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Третий уровень</a:t>
            </a:r>
          </a:p>
          <a:p>
            <a:pPr marL="2857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Четвертый уровень</a:t>
            </a:r>
          </a:p>
        </p:txBody>
      </p:sp>
      <p:sp>
        <p:nvSpPr>
          <p:cNvPr id="25" name="Заголовок 32">
            <a:extLst>
              <a:ext uri="{FF2B5EF4-FFF2-40B4-BE49-F238E27FC236}">
                <a16:creationId xmlns:a16="http://schemas.microsoft.com/office/drawing/2014/main" id="{280705A9-3172-A1A9-6FD4-6730B371A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861" y="3617684"/>
            <a:ext cx="9186920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B4F7D1E-F490-DC84-95AA-ED8CAD6F3245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630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470D6588-AA29-4951-9592-EA92BB867D9F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89AD6975-5769-4542-9679-4F5998921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9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itter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C8C4F0A0-7573-5841-A8C1-5824A72F69C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FA8E9377-6F9C-664D-9229-CBEA8AAD2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itter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C8C4F0A0-7573-5841-A8C1-5824A72F69C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FA8E9377-6F9C-664D-9229-CBEA8AAD2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7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itter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C8C4F0A0-7573-5841-A8C1-5824A72F69C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FA8E9377-6F9C-664D-9229-CBEA8AAD2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4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itter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C8C4F0A0-7573-5841-A8C1-5824A72F69C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FA8E9377-6F9C-664D-9229-CBEA8AAD2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98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itter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C8C4F0A0-7573-5841-A8C1-5824A72F69C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FA8E9377-6F9C-664D-9229-CBEA8AAD2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5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itter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1" b="10531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Зимняя Камчатка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Океан впечатлений и вулкан эмоций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38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30" y="218141"/>
            <a:ext cx="4054966" cy="595676"/>
          </a:xfrm>
        </p:spPr>
        <p:txBody>
          <a:bodyPr/>
          <a:lstStyle/>
          <a:p>
            <a:r>
              <a:rPr lang="ru-RU" dirty="0" smtClean="0"/>
              <a:t>Программа тура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5" b="8735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92608" y="923544"/>
            <a:ext cx="6044691" cy="529437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900" b="1" u="sng" dirty="0" smtClean="0"/>
              <a:t>День 2: мыс Маячный + </a:t>
            </a:r>
            <a:r>
              <a:rPr lang="ru-RU" sz="1900" b="1" u="sng" dirty="0" err="1" smtClean="0"/>
              <a:t>Вулканариум</a:t>
            </a:r>
            <a:endParaRPr lang="ru-RU" sz="1900" b="1" u="sng" dirty="0" smtClean="0"/>
          </a:p>
          <a:p>
            <a:r>
              <a:rPr lang="ru-RU" dirty="0" smtClean="0"/>
              <a:t>Завтрак;</a:t>
            </a:r>
            <a:r>
              <a:rPr lang="ru-RU" dirty="0"/>
              <a:t>					</a:t>
            </a:r>
          </a:p>
          <a:p>
            <a:r>
              <a:rPr lang="ru-RU" dirty="0"/>
              <a:t>Переезд к месту начала снегоходной </a:t>
            </a:r>
            <a:r>
              <a:rPr lang="ru-RU" dirty="0" smtClean="0"/>
              <a:t>экскурсии;</a:t>
            </a:r>
            <a:endParaRPr lang="ru-RU" dirty="0" smtClean="0"/>
          </a:p>
          <a:p>
            <a:r>
              <a:rPr lang="ru-RU" dirty="0" smtClean="0"/>
              <a:t>Поездка </a:t>
            </a:r>
            <a:r>
              <a:rPr lang="ru-RU" dirty="0"/>
              <a:t>на мыс </a:t>
            </a:r>
            <a:r>
              <a:rPr lang="ru-RU" dirty="0" smtClean="0"/>
              <a:t>Маячный на </a:t>
            </a:r>
            <a:r>
              <a:rPr lang="ru-RU" dirty="0"/>
              <a:t>берег Тихого океана, посещение смотровой площадки "Три </a:t>
            </a:r>
            <a:r>
              <a:rPr lang="ru-RU" dirty="0" smtClean="0"/>
              <a:t>брата«;</a:t>
            </a:r>
            <a:r>
              <a:rPr lang="ru-RU" dirty="0"/>
              <a:t>	</a:t>
            </a:r>
          </a:p>
          <a:p>
            <a:r>
              <a:rPr lang="ru-RU" dirty="0"/>
              <a:t>Горячий чай, перекус во время </a:t>
            </a:r>
            <a:r>
              <a:rPr lang="ru-RU" dirty="0" smtClean="0"/>
              <a:t>прогулки;</a:t>
            </a:r>
            <a:r>
              <a:rPr lang="ru-RU" dirty="0"/>
              <a:t>	</a:t>
            </a:r>
          </a:p>
          <a:p>
            <a:r>
              <a:rPr lang="ru-RU" dirty="0"/>
              <a:t>Возвращение к месту начала </a:t>
            </a:r>
            <a:r>
              <a:rPr lang="ru-RU" dirty="0" smtClean="0"/>
              <a:t>экскурсии;</a:t>
            </a:r>
            <a:r>
              <a:rPr lang="ru-RU" dirty="0"/>
              <a:t>		</a:t>
            </a:r>
          </a:p>
          <a:p>
            <a:r>
              <a:rPr lang="ru-RU" dirty="0"/>
              <a:t>Переезд в </a:t>
            </a:r>
            <a:r>
              <a:rPr lang="ru-RU" dirty="0" smtClean="0"/>
              <a:t>ресторан;</a:t>
            </a:r>
            <a:r>
              <a:rPr lang="ru-RU" dirty="0"/>
              <a:t>				</a:t>
            </a:r>
          </a:p>
          <a:p>
            <a:r>
              <a:rPr lang="ru-RU" dirty="0" smtClean="0"/>
              <a:t>Обед в ресторане;</a:t>
            </a:r>
            <a:r>
              <a:rPr lang="ru-RU" dirty="0"/>
              <a:t>		</a:t>
            </a:r>
          </a:p>
          <a:p>
            <a:r>
              <a:rPr lang="ru-RU" dirty="0"/>
              <a:t>Обзорная экскурсия по </a:t>
            </a:r>
            <a:r>
              <a:rPr lang="ru-RU" dirty="0" smtClean="0"/>
              <a:t>Петропавловску-Камчатскому;</a:t>
            </a:r>
            <a:r>
              <a:rPr lang="ru-RU" dirty="0"/>
              <a:t>	</a:t>
            </a:r>
          </a:p>
          <a:p>
            <a:r>
              <a:rPr lang="ru-RU" dirty="0"/>
              <a:t>Переезд </a:t>
            </a:r>
            <a:r>
              <a:rPr lang="ru-RU" dirty="0" smtClean="0"/>
              <a:t> и экскурсия в </a:t>
            </a:r>
            <a:r>
              <a:rPr lang="ru-RU" dirty="0"/>
              <a:t>"</a:t>
            </a:r>
            <a:r>
              <a:rPr lang="ru-RU" dirty="0" err="1" smtClean="0"/>
              <a:t>Вулканариум</a:t>
            </a:r>
            <a:r>
              <a:rPr lang="ru-RU" dirty="0" smtClean="0"/>
              <a:t>«;</a:t>
            </a:r>
            <a:r>
              <a:rPr lang="ru-RU" dirty="0"/>
              <a:t>		</a:t>
            </a:r>
          </a:p>
          <a:p>
            <a:r>
              <a:rPr lang="ru-RU" dirty="0"/>
              <a:t>Возвращение в </a:t>
            </a:r>
            <a:r>
              <a:rPr lang="ru-RU" dirty="0" smtClean="0"/>
              <a:t>гостиницу.</a:t>
            </a:r>
            <a:r>
              <a:rPr lang="ru-RU" dirty="0"/>
              <a:t>				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6" b="102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796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46" y="172421"/>
            <a:ext cx="4365862" cy="760267"/>
          </a:xfrm>
        </p:spPr>
        <p:txBody>
          <a:bodyPr/>
          <a:lstStyle/>
          <a:p>
            <a:r>
              <a:rPr lang="ru-RU" dirty="0" smtClean="0"/>
              <a:t>Программа тура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10896" y="1005840"/>
            <a:ext cx="6089904" cy="551383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100" b="1" u="sng" dirty="0" smtClean="0"/>
              <a:t>День 3: </a:t>
            </a:r>
            <a:r>
              <a:rPr lang="ru-RU" sz="2100" b="1" u="sng" dirty="0" err="1" smtClean="0"/>
              <a:t>Авачинский</a:t>
            </a:r>
            <a:r>
              <a:rPr lang="ru-RU" sz="2100" b="1" u="sng" dirty="0" smtClean="0"/>
              <a:t> перевал + этно-программа</a:t>
            </a:r>
          </a:p>
          <a:p>
            <a:pPr>
              <a:buNone/>
            </a:pPr>
            <a:endParaRPr lang="ru-RU" dirty="0" smtClean="0"/>
          </a:p>
          <a:p>
            <a:r>
              <a:rPr lang="ru-RU" sz="1900" dirty="0"/>
              <a:t>Переезд к подножию </a:t>
            </a:r>
            <a:r>
              <a:rPr lang="ru-RU" sz="1900" dirty="0" err="1"/>
              <a:t>Авачинского</a:t>
            </a:r>
            <a:r>
              <a:rPr lang="ru-RU" sz="1900" dirty="0"/>
              <a:t> и Корякского </a:t>
            </a:r>
            <a:r>
              <a:rPr lang="ru-RU" sz="1900" dirty="0" smtClean="0"/>
              <a:t>вулканов на снегоходах (по 2 человека</a:t>
            </a:r>
            <a:r>
              <a:rPr lang="ru-RU" sz="1900" dirty="0" smtClean="0"/>
              <a:t>);</a:t>
            </a:r>
            <a:r>
              <a:rPr lang="ru-RU" sz="1900" dirty="0"/>
              <a:t>		</a:t>
            </a:r>
          </a:p>
          <a:p>
            <a:r>
              <a:rPr lang="ru-RU" sz="1900" dirty="0"/>
              <a:t>Поездка на снегоходах  на </a:t>
            </a:r>
            <a:r>
              <a:rPr lang="ru-RU" sz="1900" dirty="0" err="1"/>
              <a:t>Авачинский</a:t>
            </a:r>
            <a:r>
              <a:rPr lang="ru-RU" sz="1900" dirty="0"/>
              <a:t> перевал, откуда открываются виды на </a:t>
            </a:r>
            <a:r>
              <a:rPr lang="ru-RU" sz="1900" dirty="0" err="1" smtClean="0"/>
              <a:t>Налычевкий</a:t>
            </a:r>
            <a:r>
              <a:rPr lang="ru-RU" sz="1900" dirty="0" smtClean="0"/>
              <a:t> </a:t>
            </a:r>
            <a:r>
              <a:rPr lang="ru-RU" sz="1900" dirty="0"/>
              <a:t>парк, Жупановский вулкан, Петропавловск-Камчатский и Авачинскую бухту (при хорошей погоде</a:t>
            </a:r>
            <a:r>
              <a:rPr lang="ru-RU" sz="1900" dirty="0" smtClean="0"/>
              <a:t>);</a:t>
            </a:r>
            <a:r>
              <a:rPr lang="ru-RU" sz="1900" dirty="0"/>
              <a:t>				</a:t>
            </a:r>
          </a:p>
          <a:p>
            <a:r>
              <a:rPr lang="ru-RU" sz="1900" dirty="0"/>
              <a:t>При желании группы: подъем на гору Верблюд, на прорыв </a:t>
            </a:r>
            <a:r>
              <a:rPr lang="ru-RU" sz="1900" dirty="0" err="1" smtClean="0"/>
              <a:t>Новограбленова</a:t>
            </a:r>
            <a:r>
              <a:rPr lang="ru-RU" sz="1900" dirty="0" smtClean="0"/>
              <a:t>;</a:t>
            </a:r>
            <a:r>
              <a:rPr lang="ru-RU" sz="1900" dirty="0"/>
              <a:t>				</a:t>
            </a:r>
          </a:p>
          <a:p>
            <a:r>
              <a:rPr lang="ru-RU" sz="1900" dirty="0"/>
              <a:t>Возвращение в </a:t>
            </a:r>
            <a:r>
              <a:rPr lang="ru-RU" sz="1900" dirty="0" err="1"/>
              <a:t>Авачинский</a:t>
            </a:r>
            <a:r>
              <a:rPr lang="ru-RU" sz="1900" dirty="0"/>
              <a:t> Базовый </a:t>
            </a:r>
            <a:r>
              <a:rPr lang="ru-RU" sz="1900" dirty="0" smtClean="0"/>
              <a:t>Лагерь;</a:t>
            </a:r>
            <a:r>
              <a:rPr lang="ru-RU" sz="1900" dirty="0"/>
              <a:t>	</a:t>
            </a:r>
          </a:p>
          <a:p>
            <a:r>
              <a:rPr lang="ru-RU" sz="1900" dirty="0"/>
              <a:t>Горячий обед в отапливаемой </a:t>
            </a:r>
            <a:r>
              <a:rPr lang="ru-RU" sz="1900" dirty="0" smtClean="0"/>
              <a:t>столовой;</a:t>
            </a:r>
            <a:r>
              <a:rPr lang="ru-RU" sz="1900" dirty="0"/>
              <a:t>		</a:t>
            </a:r>
          </a:p>
          <a:p>
            <a:r>
              <a:rPr lang="ru-RU" sz="1900" dirty="0"/>
              <a:t>Переезд в г. </a:t>
            </a:r>
            <a:r>
              <a:rPr lang="ru-RU" sz="1900" dirty="0" smtClean="0"/>
              <a:t>Петропавловск-Камчатский;</a:t>
            </a:r>
            <a:r>
              <a:rPr lang="ru-RU" sz="1900" dirty="0"/>
              <a:t>		</a:t>
            </a:r>
          </a:p>
          <a:p>
            <a:r>
              <a:rPr lang="ru-RU" sz="1900" dirty="0" err="1"/>
              <a:t>Гастро-этно</a:t>
            </a:r>
            <a:r>
              <a:rPr lang="ru-RU" sz="1900" dirty="0"/>
              <a:t> программа в ресторане "</a:t>
            </a:r>
            <a:r>
              <a:rPr lang="ru-RU" sz="1900" dirty="0" err="1" smtClean="0"/>
              <a:t>Кэлылан</a:t>
            </a:r>
            <a:r>
              <a:rPr lang="ru-RU" sz="1900" dirty="0" smtClean="0"/>
              <a:t>«;</a:t>
            </a:r>
            <a:r>
              <a:rPr lang="ru-RU" sz="1900" dirty="0"/>
              <a:t>	</a:t>
            </a:r>
          </a:p>
          <a:p>
            <a:r>
              <a:rPr lang="ru-RU" sz="1900" dirty="0"/>
              <a:t>Дегустация блюд из локальных продуктов (жир нерпы, ягоды, рыба, </a:t>
            </a:r>
            <a:r>
              <a:rPr lang="ru-RU" sz="1900" dirty="0" smtClean="0"/>
              <a:t>дичь); </a:t>
            </a:r>
            <a:r>
              <a:rPr lang="ru-RU" sz="1900" dirty="0"/>
              <a:t>				</a:t>
            </a:r>
          </a:p>
          <a:p>
            <a:r>
              <a:rPr lang="ru-RU" sz="1900" dirty="0"/>
              <a:t>Возвращение в </a:t>
            </a:r>
            <a:r>
              <a:rPr lang="ru-RU" sz="1900" dirty="0" smtClean="0"/>
              <a:t>гостиницу.</a:t>
            </a:r>
            <a:r>
              <a:rPr lang="ru-RU" sz="1900" dirty="0"/>
              <a:t>				</a:t>
            </a:r>
          </a:p>
          <a:p>
            <a:endParaRPr lang="ru-RU" sz="19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 b="10203"/>
          <a:stretch>
            <a:fillRect/>
          </a:stretch>
        </p:blipFill>
        <p:spPr>
          <a:xfrm>
            <a:off x="6729413" y="188913"/>
            <a:ext cx="5219700" cy="2768600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9" b="18389"/>
          <a:stretch>
            <a:fillRect/>
          </a:stretch>
        </p:blipFill>
        <p:spPr>
          <a:xfrm>
            <a:off x="6729413" y="3751263"/>
            <a:ext cx="5219700" cy="2768600"/>
          </a:xfrm>
        </p:spPr>
      </p:pic>
    </p:spTree>
    <p:extLst>
      <p:ext uri="{BB962C8B-B14F-4D97-AF65-F5344CB8AC3E}">
        <p14:creationId xmlns:p14="http://schemas.microsoft.com/office/powerpoint/2010/main" val="329532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298" y="154133"/>
            <a:ext cx="4420726" cy="778555"/>
          </a:xfrm>
        </p:spPr>
        <p:txBody>
          <a:bodyPr/>
          <a:lstStyle/>
          <a:p>
            <a:r>
              <a:rPr lang="ru-RU" dirty="0" smtClean="0"/>
              <a:t>Программа тура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 b="12793"/>
          <a:stretch>
            <a:fillRect/>
          </a:stretch>
        </p:blipFill>
        <p:spPr>
          <a:xfrm>
            <a:off x="6564112" y="373686"/>
            <a:ext cx="5220940" cy="27685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37744" y="932689"/>
            <a:ext cx="6099555" cy="52147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/>
              <a:t>День 4: Горный массив </a:t>
            </a:r>
            <a:r>
              <a:rPr lang="ru-RU" b="1" u="sng" dirty="0" err="1" smtClean="0"/>
              <a:t>Вачкажец</a:t>
            </a:r>
            <a:endParaRPr lang="ru-RU" b="1" u="sng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	</a:t>
            </a:r>
          </a:p>
          <a:p>
            <a:r>
              <a:rPr lang="ru-RU" dirty="0"/>
              <a:t>Завтрак в </a:t>
            </a:r>
            <a:r>
              <a:rPr lang="ru-RU" dirty="0" smtClean="0"/>
              <a:t>отеле;</a:t>
            </a:r>
          </a:p>
          <a:p>
            <a:r>
              <a:rPr lang="ru-RU" dirty="0" smtClean="0"/>
              <a:t>Переезд </a:t>
            </a:r>
            <a:r>
              <a:rPr lang="ru-RU" dirty="0"/>
              <a:t>на </a:t>
            </a:r>
            <a:r>
              <a:rPr lang="ru-RU" dirty="0" smtClean="0"/>
              <a:t>автомобиле </a:t>
            </a:r>
            <a:r>
              <a:rPr lang="ru-RU" dirty="0"/>
              <a:t>к месту начала снегоходной </a:t>
            </a:r>
            <a:r>
              <a:rPr lang="ru-RU" dirty="0" smtClean="0"/>
              <a:t>экскурсии;</a:t>
            </a:r>
            <a:endParaRPr lang="ru-RU" dirty="0" smtClean="0"/>
          </a:p>
          <a:p>
            <a:r>
              <a:rPr lang="ru-RU" dirty="0" smtClean="0"/>
              <a:t>Поездка </a:t>
            </a:r>
            <a:r>
              <a:rPr lang="ru-RU" dirty="0"/>
              <a:t>на снегоходе </a:t>
            </a:r>
            <a:r>
              <a:rPr lang="ru-RU" dirty="0" smtClean="0"/>
              <a:t>(по 2 </a:t>
            </a:r>
            <a:r>
              <a:rPr lang="ru-RU" dirty="0"/>
              <a:t>чел на 1 снегоход) в район горного массива </a:t>
            </a:r>
            <a:r>
              <a:rPr lang="ru-RU" dirty="0" err="1" smtClean="0"/>
              <a:t>Вачкажец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Горячий </a:t>
            </a:r>
            <a:r>
              <a:rPr lang="ru-RU" dirty="0"/>
              <a:t>чай на </a:t>
            </a:r>
            <a:r>
              <a:rPr lang="ru-RU" dirty="0" smtClean="0"/>
              <a:t>маршруте;</a:t>
            </a:r>
            <a:r>
              <a:rPr lang="ru-RU" dirty="0"/>
              <a:t>			</a:t>
            </a:r>
            <a:endParaRPr lang="ru-RU" dirty="0" smtClean="0"/>
          </a:p>
          <a:p>
            <a:r>
              <a:rPr lang="ru-RU" dirty="0" smtClean="0"/>
              <a:t>Возвращение </a:t>
            </a:r>
            <a:r>
              <a:rPr lang="ru-RU" dirty="0" smtClean="0"/>
              <a:t>обратно к машине;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 Переезд </a:t>
            </a:r>
            <a:r>
              <a:rPr lang="ru-RU" dirty="0"/>
              <a:t>в </a:t>
            </a:r>
            <a:r>
              <a:rPr lang="ru-RU" dirty="0" err="1"/>
              <a:t>Начикинский</a:t>
            </a:r>
            <a:r>
              <a:rPr lang="ru-RU" dirty="0"/>
              <a:t> </a:t>
            </a:r>
            <a:r>
              <a:rPr lang="ru-RU" dirty="0" smtClean="0"/>
              <a:t>санаторий;</a:t>
            </a:r>
            <a:r>
              <a:rPr lang="ru-RU" dirty="0"/>
              <a:t>		</a:t>
            </a:r>
          </a:p>
          <a:p>
            <a:r>
              <a:rPr lang="ru-RU" dirty="0"/>
              <a:t>Обед 	</a:t>
            </a:r>
            <a:r>
              <a:rPr lang="ru-RU" dirty="0" smtClean="0"/>
              <a:t>в кафе санатория;</a:t>
            </a:r>
            <a:r>
              <a:rPr lang="ru-RU" dirty="0"/>
              <a:t>			</a:t>
            </a:r>
          </a:p>
          <a:p>
            <a:r>
              <a:rPr lang="ru-RU" dirty="0" smtClean="0"/>
              <a:t>Посещение</a:t>
            </a:r>
            <a:r>
              <a:rPr lang="ru-RU" dirty="0" smtClean="0"/>
              <a:t> бассейна </a:t>
            </a:r>
            <a:r>
              <a:rPr lang="ru-RU" dirty="0"/>
              <a:t>с термальной </a:t>
            </a:r>
            <a:r>
              <a:rPr lang="ru-RU" dirty="0" smtClean="0"/>
              <a:t>водой;</a:t>
            </a:r>
            <a:r>
              <a:rPr lang="ru-RU" dirty="0"/>
              <a:t>	</a:t>
            </a:r>
          </a:p>
          <a:p>
            <a:r>
              <a:rPr lang="ru-RU" dirty="0"/>
              <a:t>Возвращение в </a:t>
            </a:r>
            <a:r>
              <a:rPr lang="ru-RU" dirty="0" smtClean="0"/>
              <a:t>гостиницу.</a:t>
            </a:r>
            <a:r>
              <a:rPr lang="ru-RU" dirty="0"/>
              <a:t>					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" b="2866"/>
          <a:stretch>
            <a:fillRect/>
          </a:stretch>
        </p:blipFill>
        <p:spPr>
          <a:xfrm>
            <a:off x="6564313" y="3378200"/>
            <a:ext cx="5221287" cy="2768600"/>
          </a:xfrm>
        </p:spPr>
      </p:pic>
    </p:spTree>
    <p:extLst>
      <p:ext uri="{BB962C8B-B14F-4D97-AF65-F5344CB8AC3E}">
        <p14:creationId xmlns:p14="http://schemas.microsoft.com/office/powerpoint/2010/main" val="95572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882" y="309388"/>
            <a:ext cx="4164694" cy="751123"/>
          </a:xfrm>
        </p:spPr>
        <p:txBody>
          <a:bodyPr/>
          <a:lstStyle/>
          <a:p>
            <a:r>
              <a:rPr lang="ru-RU" dirty="0" smtClean="0"/>
              <a:t>Программа тура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83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74904" y="1060511"/>
            <a:ext cx="5962395" cy="508695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900" b="1" u="sng" dirty="0" smtClean="0"/>
              <a:t>День 5: вулкан </a:t>
            </a:r>
            <a:r>
              <a:rPr lang="ru-RU" sz="1900" b="1" u="sng" dirty="0" err="1" smtClean="0"/>
              <a:t>Мутновский</a:t>
            </a:r>
            <a:endParaRPr lang="ru-RU" sz="1900" b="1" u="sng" dirty="0" smtClean="0"/>
          </a:p>
          <a:p>
            <a:r>
              <a:rPr lang="ru-RU" dirty="0" smtClean="0"/>
              <a:t>Завтрак в </a:t>
            </a:r>
            <a:r>
              <a:rPr lang="ru-RU" dirty="0" smtClean="0"/>
              <a:t>отеле;</a:t>
            </a:r>
            <a:endParaRPr lang="ru-RU" dirty="0" smtClean="0"/>
          </a:p>
          <a:p>
            <a:r>
              <a:rPr lang="ru-RU" dirty="0"/>
              <a:t>Переезд </a:t>
            </a:r>
            <a:r>
              <a:rPr lang="ru-RU" dirty="0" smtClean="0"/>
              <a:t>к месту начала вездеходного маршрута </a:t>
            </a:r>
            <a:r>
              <a:rPr lang="ru-RU" dirty="0"/>
              <a:t>(с крытыми кабинами на колесах низкого давления</a:t>
            </a:r>
            <a:r>
              <a:rPr lang="ru-RU" dirty="0" smtClean="0"/>
              <a:t>); </a:t>
            </a:r>
            <a:r>
              <a:rPr lang="ru-RU" dirty="0"/>
              <a:t>	</a:t>
            </a:r>
          </a:p>
          <a:p>
            <a:r>
              <a:rPr lang="ru-RU" dirty="0"/>
              <a:t>Поездка на вездеходах в район </a:t>
            </a:r>
            <a:r>
              <a:rPr lang="ru-RU" dirty="0" err="1"/>
              <a:t>Мутновского</a:t>
            </a:r>
            <a:r>
              <a:rPr lang="ru-RU" dirty="0"/>
              <a:t> вулкана. Остановка на смотровой площадке </a:t>
            </a:r>
            <a:r>
              <a:rPr lang="ru-RU" dirty="0" err="1" smtClean="0"/>
              <a:t>Вилючинского</a:t>
            </a:r>
            <a:r>
              <a:rPr lang="ru-RU" dirty="0" smtClean="0"/>
              <a:t> </a:t>
            </a:r>
            <a:r>
              <a:rPr lang="ru-RU" dirty="0" smtClean="0"/>
              <a:t>перевала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Переезд </a:t>
            </a:r>
            <a:r>
              <a:rPr lang="ru-RU" dirty="0"/>
              <a:t>к каньону Опасный, </a:t>
            </a:r>
            <a:r>
              <a:rPr lang="ru-RU" dirty="0" smtClean="0"/>
              <a:t>осмотр 60-метрового </a:t>
            </a:r>
            <a:r>
              <a:rPr lang="ru-RU" dirty="0" smtClean="0"/>
              <a:t>водопада;</a:t>
            </a:r>
            <a:r>
              <a:rPr lang="ru-RU" dirty="0"/>
              <a:t>				</a:t>
            </a:r>
          </a:p>
          <a:p>
            <a:r>
              <a:rPr lang="ru-RU" dirty="0"/>
              <a:t>Переезд через перевал Пионерский к Дачным источникам, прогулка (100 метров), осмотр </a:t>
            </a:r>
            <a:r>
              <a:rPr lang="ru-RU" dirty="0" smtClean="0"/>
              <a:t>фумарольной </a:t>
            </a:r>
            <a:r>
              <a:rPr lang="ru-RU" dirty="0" smtClean="0"/>
              <a:t>площадки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Пикник на природе;</a:t>
            </a:r>
            <a:r>
              <a:rPr lang="ru-RU" dirty="0"/>
              <a:t>				</a:t>
            </a:r>
          </a:p>
          <a:p>
            <a:r>
              <a:rPr lang="ru-RU" dirty="0"/>
              <a:t>Возвращение в </a:t>
            </a:r>
            <a:r>
              <a:rPr lang="ru-RU" dirty="0" smtClean="0"/>
              <a:t>гостиницу.</a:t>
            </a:r>
            <a:r>
              <a:rPr lang="ru-RU" dirty="0"/>
              <a:t>				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1" b="10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8602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50" y="218141"/>
            <a:ext cx="4667614" cy="659683"/>
          </a:xfrm>
        </p:spPr>
        <p:txBody>
          <a:bodyPr/>
          <a:lstStyle/>
          <a:p>
            <a:r>
              <a:rPr lang="ru-RU" dirty="0" smtClean="0"/>
              <a:t>Программа тура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29184" y="1014985"/>
            <a:ext cx="6008115" cy="5132484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День 6: Свободный день</a:t>
            </a:r>
          </a:p>
          <a:p>
            <a:pPr>
              <a:buNone/>
            </a:pPr>
            <a:endParaRPr lang="ru-RU" b="1" u="sng" dirty="0" smtClean="0"/>
          </a:p>
          <a:p>
            <a:r>
              <a:rPr lang="ru-RU" dirty="0" smtClean="0"/>
              <a:t>Завтрак в </a:t>
            </a:r>
            <a:r>
              <a:rPr lang="ru-RU" dirty="0" smtClean="0"/>
              <a:t>отеле;</a:t>
            </a:r>
            <a:endParaRPr lang="ru-RU" dirty="0" smtClean="0"/>
          </a:p>
          <a:p>
            <a:r>
              <a:rPr lang="ru-RU" dirty="0" smtClean="0"/>
              <a:t>Дополнительные экскурсии за </a:t>
            </a:r>
            <a:r>
              <a:rPr lang="ru-RU" dirty="0" err="1" smtClean="0"/>
              <a:t>доп.плату</a:t>
            </a:r>
            <a:r>
              <a:rPr lang="ru-RU" dirty="0" smtClean="0"/>
              <a:t>:</a:t>
            </a:r>
          </a:p>
          <a:p>
            <a:r>
              <a:rPr lang="ru-RU" dirty="0" smtClean="0"/>
              <a:t>Вертолетная экскурсия над южной группой вулканов – от 38 000 </a:t>
            </a:r>
            <a:r>
              <a:rPr lang="ru-RU" dirty="0" err="1" smtClean="0"/>
              <a:t>руб</a:t>
            </a:r>
            <a:r>
              <a:rPr lang="ru-RU" dirty="0" smtClean="0"/>
              <a:t>\чел в составе сборной группы на </a:t>
            </a:r>
            <a:r>
              <a:rPr lang="ru-RU" dirty="0" smtClean="0"/>
              <a:t>МИ-8;</a:t>
            </a:r>
            <a:endParaRPr lang="ru-RU" dirty="0" smtClean="0"/>
          </a:p>
          <a:p>
            <a:r>
              <a:rPr lang="ru-RU" dirty="0" smtClean="0"/>
              <a:t>Катание </a:t>
            </a:r>
            <a:r>
              <a:rPr lang="ru-RU" dirty="0"/>
              <a:t>на горнолыжной базе "Гора Морозная" - от 4 </a:t>
            </a:r>
            <a:r>
              <a:rPr lang="ru-RU" dirty="0" smtClean="0"/>
              <a:t>000р/чел;</a:t>
            </a:r>
            <a:r>
              <a:rPr lang="ru-RU" dirty="0"/>
              <a:t>	</a:t>
            </a:r>
            <a:endParaRPr lang="ru-RU" dirty="0" smtClean="0"/>
          </a:p>
          <a:p>
            <a:r>
              <a:rPr lang="ru-RU" dirty="0" smtClean="0"/>
              <a:t>Конные </a:t>
            </a:r>
            <a:r>
              <a:rPr lang="ru-RU" dirty="0"/>
              <a:t>прогулки - от 3 </a:t>
            </a:r>
            <a:r>
              <a:rPr lang="ru-RU" dirty="0" smtClean="0"/>
              <a:t>000р/чел;</a:t>
            </a:r>
            <a:r>
              <a:rPr lang="ru-RU" dirty="0"/>
              <a:t>	</a:t>
            </a:r>
          </a:p>
          <a:p>
            <a:r>
              <a:rPr lang="ru-RU" dirty="0" err="1" smtClean="0"/>
              <a:t>Фрирайд</a:t>
            </a:r>
            <a:r>
              <a:rPr lang="ru-RU" dirty="0" smtClean="0"/>
              <a:t> </a:t>
            </a:r>
            <a:r>
              <a:rPr lang="ru-RU" dirty="0"/>
              <a:t>со снегоходами на </a:t>
            </a:r>
            <a:r>
              <a:rPr lang="ru-RU" dirty="0" err="1"/>
              <a:t>Вилючинском</a:t>
            </a:r>
            <a:r>
              <a:rPr lang="ru-RU" dirty="0"/>
              <a:t> перевале - цена </a:t>
            </a:r>
            <a:r>
              <a:rPr lang="ru-RU" dirty="0" smtClean="0"/>
              <a:t>по </a:t>
            </a:r>
            <a:r>
              <a:rPr lang="ru-RU" dirty="0" smtClean="0"/>
              <a:t>запросу.</a:t>
            </a:r>
            <a:r>
              <a:rPr lang="ru-RU" dirty="0"/>
              <a:t>		</a:t>
            </a:r>
          </a:p>
          <a:p>
            <a:r>
              <a:rPr lang="ru-RU" dirty="0"/>
              <a:t>	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6" b="10216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12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939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74" y="245573"/>
            <a:ext cx="4054966" cy="778555"/>
          </a:xfrm>
        </p:spPr>
        <p:txBody>
          <a:bodyPr/>
          <a:lstStyle/>
          <a:p>
            <a:r>
              <a:rPr lang="ru-RU" dirty="0" smtClean="0"/>
              <a:t>Программа тура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1" b="10221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3" b="10213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79874" y="1024129"/>
            <a:ext cx="5957425" cy="5123340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День 7: Вылет домой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Завтрак в </a:t>
            </a:r>
            <a:r>
              <a:rPr lang="ru-RU" dirty="0" smtClean="0"/>
              <a:t>отеле;</a:t>
            </a:r>
            <a:endParaRPr lang="ru-RU" dirty="0" smtClean="0"/>
          </a:p>
          <a:p>
            <a:r>
              <a:rPr lang="ru-RU" dirty="0" smtClean="0"/>
              <a:t>Трансфер в </a:t>
            </a:r>
            <a:r>
              <a:rPr lang="ru-RU" dirty="0" smtClean="0"/>
              <a:t>аэропорт;</a:t>
            </a:r>
            <a:endParaRPr lang="ru-RU" dirty="0" smtClean="0"/>
          </a:p>
          <a:p>
            <a:r>
              <a:rPr lang="ru-RU" dirty="0" smtClean="0"/>
              <a:t>Вылет в </a:t>
            </a:r>
            <a:r>
              <a:rPr lang="ru-RU" dirty="0" smtClean="0"/>
              <a:t>Москву.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074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019" y="254717"/>
            <a:ext cx="7932021" cy="723691"/>
          </a:xfrm>
        </p:spPr>
        <p:txBody>
          <a:bodyPr/>
          <a:lstStyle/>
          <a:p>
            <a:r>
              <a:rPr lang="ru-RU" dirty="0" smtClean="0"/>
              <a:t>СТОИМОСТЬ ПРОГРАММЫ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389019" y="1030752"/>
            <a:ext cx="4536000" cy="442035"/>
          </a:xfrm>
        </p:spPr>
        <p:txBody>
          <a:bodyPr/>
          <a:lstStyle/>
          <a:p>
            <a:r>
              <a:rPr lang="ru-RU" dirty="0" smtClean="0"/>
              <a:t>Входит в стоимость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6413924" y="1030752"/>
            <a:ext cx="4536000" cy="442035"/>
          </a:xfrm>
        </p:spPr>
        <p:txBody>
          <a:bodyPr/>
          <a:lstStyle/>
          <a:p>
            <a:r>
              <a:rPr lang="ru-RU" dirty="0" smtClean="0"/>
              <a:t>Не входит в стоимость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389019" y="1636776"/>
            <a:ext cx="5244593" cy="4169664"/>
          </a:xfrm>
        </p:spPr>
        <p:txBody>
          <a:bodyPr/>
          <a:lstStyle/>
          <a:p>
            <a:r>
              <a:rPr lang="ru-RU" dirty="0" smtClean="0"/>
              <a:t>Проживание </a:t>
            </a:r>
            <a:r>
              <a:rPr lang="ru-RU" dirty="0"/>
              <a:t>в </a:t>
            </a:r>
            <a:r>
              <a:rPr lang="ru-RU" dirty="0" smtClean="0"/>
              <a:t>гостинице</a:t>
            </a:r>
            <a:r>
              <a:rPr lang="ru-RU" dirty="0"/>
              <a:t>	</a:t>
            </a:r>
          </a:p>
          <a:p>
            <a:r>
              <a:rPr lang="ru-RU" dirty="0" smtClean="0"/>
              <a:t>Питание </a:t>
            </a:r>
            <a:r>
              <a:rPr lang="ru-RU" dirty="0"/>
              <a:t>по </a:t>
            </a:r>
            <a:r>
              <a:rPr lang="ru-RU" dirty="0" smtClean="0"/>
              <a:t>программе</a:t>
            </a:r>
            <a:r>
              <a:rPr lang="ru-RU" dirty="0"/>
              <a:t>	</a:t>
            </a:r>
          </a:p>
          <a:p>
            <a:r>
              <a:rPr lang="ru-RU" dirty="0" smtClean="0"/>
              <a:t>Услуги </a:t>
            </a:r>
            <a:r>
              <a:rPr lang="ru-RU" dirty="0"/>
              <a:t>экскурсовода		</a:t>
            </a:r>
          </a:p>
          <a:p>
            <a:r>
              <a:rPr lang="ru-RU" dirty="0" smtClean="0"/>
              <a:t>Услуги </a:t>
            </a:r>
            <a:r>
              <a:rPr lang="ru-RU" dirty="0"/>
              <a:t>гидов-проводников на маршрутах			</a:t>
            </a:r>
          </a:p>
          <a:p>
            <a:r>
              <a:rPr lang="ru-RU" dirty="0" smtClean="0"/>
              <a:t>Трансферы </a:t>
            </a:r>
            <a:r>
              <a:rPr lang="ru-RU" dirty="0"/>
              <a:t>по </a:t>
            </a:r>
            <a:r>
              <a:rPr lang="ru-RU" dirty="0" smtClean="0"/>
              <a:t>программе</a:t>
            </a:r>
            <a:r>
              <a:rPr lang="ru-RU" dirty="0"/>
              <a:t>	</a:t>
            </a:r>
          </a:p>
          <a:p>
            <a:r>
              <a:rPr lang="ru-RU" dirty="0" smtClean="0"/>
              <a:t>Экскурсии </a:t>
            </a:r>
            <a:r>
              <a:rPr lang="ru-RU" dirty="0"/>
              <a:t>по </a:t>
            </a:r>
            <a:r>
              <a:rPr lang="ru-RU" dirty="0" smtClean="0"/>
              <a:t>программе</a:t>
            </a:r>
            <a:r>
              <a:rPr lang="ru-RU" dirty="0"/>
              <a:t>	</a:t>
            </a:r>
          </a:p>
          <a:p>
            <a:r>
              <a:rPr lang="ru-RU" dirty="0" smtClean="0"/>
              <a:t>Купание </a:t>
            </a:r>
            <a:r>
              <a:rPr lang="ru-RU" dirty="0"/>
              <a:t>в бассейне с термальной водой 				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>
          <a:xfrm>
            <a:off x="6034822" y="1636777"/>
            <a:ext cx="5111714" cy="3078566"/>
          </a:xfrm>
        </p:spPr>
        <p:txBody>
          <a:bodyPr/>
          <a:lstStyle/>
          <a:p>
            <a:r>
              <a:rPr lang="ru-RU" dirty="0" smtClean="0"/>
              <a:t>Алкоголь</a:t>
            </a:r>
            <a:r>
              <a:rPr lang="ru-RU" dirty="0"/>
              <a:t>	</a:t>
            </a:r>
          </a:p>
          <a:p>
            <a:r>
              <a:rPr lang="ru-RU" dirty="0"/>
              <a:t>У</a:t>
            </a:r>
            <a:r>
              <a:rPr lang="ru-RU" dirty="0" smtClean="0"/>
              <a:t>жины </a:t>
            </a:r>
            <a:r>
              <a:rPr lang="ru-RU" dirty="0"/>
              <a:t>в гостинице		</a:t>
            </a:r>
          </a:p>
          <a:p>
            <a:r>
              <a:rPr lang="ru-RU" dirty="0"/>
              <a:t>Д</a:t>
            </a:r>
            <a:r>
              <a:rPr lang="ru-RU" dirty="0" smtClean="0"/>
              <a:t>ополнительные </a:t>
            </a:r>
            <a:r>
              <a:rPr lang="ru-RU" dirty="0"/>
              <a:t>туры в День </a:t>
            </a:r>
            <a:r>
              <a:rPr lang="ru-RU" dirty="0" smtClean="0"/>
              <a:t>6</a:t>
            </a:r>
            <a:endParaRPr lang="ru-RU" dirty="0"/>
          </a:p>
          <a:p>
            <a:r>
              <a:rPr lang="ru-RU" dirty="0"/>
              <a:t>Д</a:t>
            </a:r>
            <a:r>
              <a:rPr lang="ru-RU" dirty="0" smtClean="0"/>
              <a:t>ругие </a:t>
            </a:r>
            <a:r>
              <a:rPr lang="ru-RU" dirty="0"/>
              <a:t>услуги, не указанные в программе		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8952" y="6099048"/>
            <a:ext cx="1078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СТОИМОСТЬ НА ЧЕЛОВЕКА: ОТ 230 </a:t>
            </a:r>
            <a:r>
              <a:rPr lang="ru-RU" smtClean="0"/>
              <a:t>000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10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ТУРЕ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34738" y="1316736"/>
            <a:ext cx="10272170" cy="4919472"/>
          </a:xfrm>
        </p:spPr>
        <p:txBody>
          <a:bodyPr/>
          <a:lstStyle/>
          <a:p>
            <a:r>
              <a:rPr lang="ru-RU" dirty="0" smtClean="0"/>
              <a:t> Активная программа с комфортным проживанием;</a:t>
            </a:r>
          </a:p>
          <a:p>
            <a:r>
              <a:rPr lang="ru-RU" dirty="0" smtClean="0"/>
              <a:t>Общение с представителями малых коренных народов;</a:t>
            </a:r>
          </a:p>
          <a:p>
            <a:r>
              <a:rPr lang="ru-RU" dirty="0" smtClean="0"/>
              <a:t>Возможность научиться управлять упряжкой </a:t>
            </a:r>
            <a:r>
              <a:rPr lang="ru-RU" dirty="0" err="1" smtClean="0"/>
              <a:t>хаски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Головокружительные виды на вулканы;</a:t>
            </a:r>
          </a:p>
          <a:p>
            <a:r>
              <a:rPr lang="ru-RU" dirty="0" smtClean="0"/>
              <a:t>Невероятный драйв  снегоходных путешествий;</a:t>
            </a:r>
          </a:p>
          <a:p>
            <a:r>
              <a:rPr lang="ru-RU" dirty="0" smtClean="0"/>
              <a:t>Дегустация блюд из локальных продуктов;</a:t>
            </a:r>
          </a:p>
          <a:p>
            <a:r>
              <a:rPr lang="ru-RU" dirty="0" smtClean="0"/>
              <a:t>Горячие термальные источники.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800" b="1" u="sng" dirty="0" smtClean="0"/>
              <a:t>«Фишки» программы:</a:t>
            </a:r>
          </a:p>
          <a:p>
            <a:r>
              <a:rPr lang="ru-RU" dirty="0" smtClean="0"/>
              <a:t>Возможность встретить Новый год с видом на вулканы;</a:t>
            </a:r>
          </a:p>
          <a:p>
            <a:r>
              <a:rPr lang="ru-RU" dirty="0" smtClean="0"/>
              <a:t>Возможность провести незабываемую Рождественскую ночь;</a:t>
            </a:r>
          </a:p>
          <a:p>
            <a:r>
              <a:rPr lang="ru-RU" dirty="0" smtClean="0"/>
              <a:t>Индивидуальный подход к подбору активностей для гостей.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41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условия программы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1225801" y="1723016"/>
            <a:ext cx="4967138" cy="333031"/>
          </a:xfrm>
        </p:spPr>
        <p:txBody>
          <a:bodyPr/>
          <a:lstStyle/>
          <a:p>
            <a:r>
              <a:rPr lang="ru-RU" dirty="0" smtClean="0"/>
              <a:t>Январь-март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1225801" y="2027431"/>
            <a:ext cx="4967138" cy="333031"/>
          </a:xfrm>
        </p:spPr>
        <p:txBody>
          <a:bodyPr/>
          <a:lstStyle/>
          <a:p>
            <a:r>
              <a:rPr lang="ru-RU" dirty="0" smtClean="0"/>
              <a:t>Под запрос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1227600" y="2588631"/>
            <a:ext cx="4967138" cy="333031"/>
          </a:xfrm>
        </p:spPr>
        <p:txBody>
          <a:bodyPr/>
          <a:lstStyle/>
          <a:p>
            <a:r>
              <a:rPr lang="ru-RU" dirty="0" smtClean="0"/>
              <a:t>6 ночей\7 дней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>
          <a:xfrm>
            <a:off x="1227600" y="3282026"/>
            <a:ext cx="4967138" cy="333031"/>
          </a:xfrm>
        </p:spPr>
        <p:txBody>
          <a:bodyPr/>
          <a:lstStyle/>
          <a:p>
            <a:r>
              <a:rPr lang="ru-RU" dirty="0" smtClean="0"/>
              <a:t>От 2 до 6 человек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8"/>
          </p:nvPr>
        </p:nvSpPr>
        <p:spPr>
          <a:xfrm>
            <a:off x="1227600" y="3959930"/>
            <a:ext cx="4967138" cy="333031"/>
          </a:xfrm>
        </p:spPr>
        <p:txBody>
          <a:bodyPr/>
          <a:lstStyle/>
          <a:p>
            <a:r>
              <a:rPr lang="ru-RU" dirty="0" smtClean="0"/>
              <a:t>Дети от 10 лет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>
          <a:xfrm>
            <a:off x="1227600" y="4697455"/>
            <a:ext cx="4967138" cy="333031"/>
          </a:xfrm>
        </p:spPr>
        <p:txBody>
          <a:bodyPr/>
          <a:lstStyle/>
          <a:p>
            <a:r>
              <a:rPr lang="ru-RU" dirty="0" smtClean="0"/>
              <a:t>Петропавловск-Камчатский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/>
          </p:nvPr>
        </p:nvSpPr>
        <p:spPr>
          <a:xfrm>
            <a:off x="1227600" y="5435341"/>
            <a:ext cx="4967138" cy="333031"/>
          </a:xfrm>
        </p:spPr>
        <p:txBody>
          <a:bodyPr/>
          <a:lstStyle/>
          <a:p>
            <a:r>
              <a:rPr lang="ru-RU" dirty="0" smtClean="0"/>
              <a:t>На машинах бизнес-класса.</a:t>
            </a:r>
            <a:endParaRPr lang="ru-RU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310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r="13460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6" b="18806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Трансфер из аэропорта и обратно, а также в городских экскурсиях на машинах бизнес-класса;</a:t>
            </a:r>
            <a:endParaRPr lang="ru-RU" dirty="0" smtClean="0"/>
          </a:p>
          <a:p>
            <a:r>
              <a:rPr lang="ru-RU" dirty="0" smtClean="0"/>
              <a:t>Трансферы к точкам начала снегоходных экскурсий на машинах бизнес-класса;</a:t>
            </a:r>
          </a:p>
          <a:p>
            <a:r>
              <a:rPr lang="ru-RU" dirty="0" smtClean="0"/>
              <a:t>Переезд на источники происходит на вездеходах;</a:t>
            </a:r>
            <a:endParaRPr lang="ru-RU" dirty="0" smtClean="0"/>
          </a:p>
          <a:p>
            <a:r>
              <a:rPr lang="ru-RU" dirty="0" smtClean="0"/>
              <a:t>Снегоходные путешествия на снегоходах.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</a:t>
            </a:r>
            <a:endParaRPr lang="ru-RU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1" b="204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118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694"/>
          <a:stretch>
            <a:fillRect/>
          </a:stretch>
        </p:blipFill>
        <p:spPr/>
      </p:pic>
      <p:pic>
        <p:nvPicPr>
          <p:cNvPr id="2" name="Рисунок 1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3" r="14503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SPA</a:t>
            </a:r>
            <a:r>
              <a:rPr lang="ru-RU" dirty="0" smtClean="0"/>
              <a:t>-отель  Лагуна 4* расположен в часе езды от Тихого океана на берегу озера </a:t>
            </a:r>
            <a:r>
              <a:rPr lang="ru-RU" dirty="0" err="1" smtClean="0"/>
              <a:t>Микижа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На территории отеля расположены 2 ресторана с авторской кухней: Лос-Лосось и </a:t>
            </a:r>
            <a:r>
              <a:rPr lang="en-US" dirty="0" err="1" smtClean="0"/>
              <a:t>Mishka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Современный </a:t>
            </a:r>
            <a:r>
              <a:rPr lang="en-US" dirty="0" smtClean="0"/>
              <a:t>Spa</a:t>
            </a:r>
            <a:r>
              <a:rPr lang="ru-RU" dirty="0" smtClean="0"/>
              <a:t>-комплекс с большим ассортиментом услуг и </a:t>
            </a:r>
            <a:r>
              <a:rPr lang="ru-RU" dirty="0" err="1" smtClean="0"/>
              <a:t>аквацентр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Отдельные коттеджи включают все необходимое для комфорта и уюта гостей.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РАЗМЕЩЕНИЕ</a:t>
            </a: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r="9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15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r="7079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r="7909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r="10507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SPA</a:t>
            </a:r>
            <a:r>
              <a:rPr lang="ru-RU" dirty="0" smtClean="0"/>
              <a:t>-отель Лагуна 4*, коттедж </a:t>
            </a:r>
            <a:r>
              <a:rPr lang="en-US" dirty="0" smtClean="0"/>
              <a:t>Gr</a:t>
            </a:r>
            <a:r>
              <a:rPr lang="ru-RU" dirty="0"/>
              <a:t>а</a:t>
            </a:r>
            <a:r>
              <a:rPr lang="en-US" dirty="0" smtClean="0"/>
              <a:t>y House</a:t>
            </a:r>
            <a:r>
              <a:rPr lang="ru-RU" dirty="0" smtClean="0"/>
              <a:t> площадью 106 м2 с большими панорамными окнами;</a:t>
            </a:r>
          </a:p>
          <a:p>
            <a:r>
              <a:rPr lang="ru-RU" dirty="0" smtClean="0"/>
              <a:t> Включает 2 спальни с собственными санузлами;</a:t>
            </a:r>
          </a:p>
          <a:p>
            <a:r>
              <a:rPr lang="ru-RU" dirty="0" smtClean="0"/>
              <a:t>Большая  гостиная совмещенная  с полноценной кухней оснащены обеденным столом, телевизором и комфортным диваном;</a:t>
            </a:r>
          </a:p>
          <a:p>
            <a:r>
              <a:rPr lang="ru-RU" dirty="0" smtClean="0"/>
              <a:t>Просторная терраса с зоной </a:t>
            </a:r>
            <a:r>
              <a:rPr lang="ru-RU" dirty="0" smtClean="0"/>
              <a:t>барбекю.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РАЗМЕЩЕНИЕ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45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6711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0" b="23770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r="9944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01168" y="4088208"/>
            <a:ext cx="11347704" cy="26874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SPA-</a:t>
            </a:r>
            <a:r>
              <a:rPr lang="ru-RU" dirty="0"/>
              <a:t>отель Лагуна 4*, коттедж </a:t>
            </a:r>
            <a:r>
              <a:rPr lang="ru-RU" dirty="0" smtClean="0"/>
              <a:t>Идеальный куб </a:t>
            </a:r>
            <a:r>
              <a:rPr lang="ru-RU" dirty="0"/>
              <a:t>площадью </a:t>
            </a:r>
            <a:r>
              <a:rPr lang="ru-RU" dirty="0" smtClean="0"/>
              <a:t>142 м2, </a:t>
            </a:r>
            <a:r>
              <a:rPr lang="ru-RU" dirty="0"/>
              <a:t>расположенный на берегу озера </a:t>
            </a:r>
            <a:r>
              <a:rPr lang="ru-RU" dirty="0" err="1"/>
              <a:t>Микижа</a:t>
            </a:r>
            <a:r>
              <a:rPr lang="ru-RU" dirty="0"/>
              <a:t>, вдали от остальных мест </a:t>
            </a:r>
            <a:r>
              <a:rPr lang="ru-RU" dirty="0" smtClean="0"/>
              <a:t>размещения; </a:t>
            </a:r>
            <a:endParaRPr lang="ru-RU" dirty="0" smtClean="0"/>
          </a:p>
          <a:p>
            <a:r>
              <a:rPr lang="ru-RU" dirty="0" smtClean="0"/>
              <a:t>Четыре </a:t>
            </a:r>
            <a:r>
              <a:rPr lang="ru-RU" dirty="0"/>
              <a:t>спальни с высокими потолками и широкими окнами, наполненные дневным </a:t>
            </a:r>
            <a:r>
              <a:rPr lang="ru-RU" dirty="0" smtClean="0"/>
              <a:t>светом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 каждой комнате расположены стильные, двуспальные кровати с мягкими матрасами, мини-бар и индивидуальные ванные </a:t>
            </a:r>
            <a:r>
              <a:rPr lang="ru-RU" dirty="0" smtClean="0"/>
              <a:t>комнаты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Гостиная </a:t>
            </a:r>
            <a:r>
              <a:rPr lang="ru-RU" dirty="0"/>
              <a:t>объединена с кухней - здесь вы можете самостоятельно готовить или приглашать шеф-повара из ресторана, который приготовит для вас блюда из камчатских деликатесов по спец заказу, специально для вас.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3861" y="3503432"/>
            <a:ext cx="9186920" cy="584775"/>
          </a:xfrm>
        </p:spPr>
        <p:txBody>
          <a:bodyPr/>
          <a:lstStyle/>
          <a:p>
            <a:r>
              <a:rPr lang="ru-RU" dirty="0" smtClean="0"/>
              <a:t>РАЗМЕЩЕНИЕ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06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r="6660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r="7607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53861" y="4436133"/>
            <a:ext cx="10372588" cy="1864083"/>
          </a:xfrm>
        </p:spPr>
        <p:txBody>
          <a:bodyPr/>
          <a:lstStyle/>
          <a:p>
            <a:r>
              <a:rPr lang="ru-RU" dirty="0" smtClean="0"/>
              <a:t>Завтраки в ресторане отеля;</a:t>
            </a:r>
          </a:p>
          <a:p>
            <a:r>
              <a:rPr lang="ru-RU" dirty="0" smtClean="0"/>
              <a:t>Питание организовано в лучших ресторанах города: Камчатка </a:t>
            </a:r>
            <a:r>
              <a:rPr lang="en-US" dirty="0" smtClean="0"/>
              <a:t>Local Kitchen</a:t>
            </a:r>
            <a:r>
              <a:rPr lang="ru-RU" dirty="0" smtClean="0"/>
              <a:t>, Да Винчи;</a:t>
            </a:r>
          </a:p>
          <a:p>
            <a:r>
              <a:rPr lang="ru-RU" dirty="0" smtClean="0"/>
              <a:t>На снегоходных маршрутах организовано горячее питание на теплых базах по пути;</a:t>
            </a:r>
          </a:p>
          <a:p>
            <a:r>
              <a:rPr lang="ru-RU" dirty="0" smtClean="0"/>
              <a:t>Пикник в красивом месте с изысканными закусками;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332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06" y="190709"/>
            <a:ext cx="4310998" cy="732835"/>
          </a:xfrm>
        </p:spPr>
        <p:txBody>
          <a:bodyPr/>
          <a:lstStyle/>
          <a:p>
            <a:r>
              <a:rPr lang="ru-RU" dirty="0" smtClean="0"/>
              <a:t>Программа тура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6" b="10216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6" b="10216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37744" y="923544"/>
            <a:ext cx="6190488" cy="56509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День 1: Прибытие</a:t>
            </a:r>
          </a:p>
          <a:p>
            <a:r>
              <a:rPr lang="ru-RU" dirty="0" smtClean="0"/>
              <a:t>Прибытие </a:t>
            </a:r>
            <a:r>
              <a:rPr lang="ru-RU" dirty="0"/>
              <a:t>в аэропорт города Елизово (желательно </a:t>
            </a:r>
            <a:r>
              <a:rPr lang="ru-RU" dirty="0" smtClean="0"/>
              <a:t> </a:t>
            </a:r>
            <a:r>
              <a:rPr lang="ru-RU" dirty="0"/>
              <a:t>рейсами в 10:10 и 10:30 утра</a:t>
            </a:r>
            <a:r>
              <a:rPr lang="ru-RU" dirty="0" smtClean="0"/>
              <a:t>);</a:t>
            </a:r>
            <a:r>
              <a:rPr lang="ru-RU" dirty="0"/>
              <a:t>	</a:t>
            </a:r>
          </a:p>
          <a:p>
            <a:r>
              <a:rPr lang="ru-RU" dirty="0"/>
              <a:t>Встреча с гидом после получения </a:t>
            </a:r>
            <a:r>
              <a:rPr lang="ru-RU" dirty="0" smtClean="0"/>
              <a:t>багажа;</a:t>
            </a:r>
            <a:r>
              <a:rPr lang="ru-RU" dirty="0"/>
              <a:t>	</a:t>
            </a:r>
          </a:p>
          <a:p>
            <a:r>
              <a:rPr lang="ru-RU" dirty="0"/>
              <a:t>Переезд в этнический комплекс ездовых </a:t>
            </a:r>
            <a:r>
              <a:rPr lang="ru-RU" dirty="0" smtClean="0"/>
              <a:t>собак;</a:t>
            </a:r>
            <a:endParaRPr lang="ru-RU" dirty="0"/>
          </a:p>
          <a:p>
            <a:r>
              <a:rPr lang="ru-RU" dirty="0"/>
              <a:t>О</a:t>
            </a:r>
            <a:r>
              <a:rPr lang="ru-RU" dirty="0" smtClean="0"/>
              <a:t>бед </a:t>
            </a:r>
            <a:r>
              <a:rPr lang="ru-RU" dirty="0"/>
              <a:t>(шурпа из оленины, дикоросы, копченая камчатская рыба, травяной чай</a:t>
            </a:r>
            <a:r>
              <a:rPr lang="ru-RU" dirty="0" smtClean="0"/>
              <a:t>)</a:t>
            </a:r>
            <a:r>
              <a:rPr lang="ru-RU" dirty="0"/>
              <a:t>;</a:t>
            </a:r>
            <a:r>
              <a:rPr lang="ru-RU" dirty="0"/>
              <a:t>		</a:t>
            </a:r>
          </a:p>
          <a:p>
            <a:r>
              <a:rPr lang="ru-RU" dirty="0"/>
              <a:t>Знакомство с историей коренных малочисленных </a:t>
            </a:r>
            <a:r>
              <a:rPr lang="ru-RU" dirty="0" smtClean="0"/>
              <a:t>народностей </a:t>
            </a:r>
            <a:r>
              <a:rPr lang="ru-RU" dirty="0"/>
              <a:t>Камчатки (коряки</a:t>
            </a:r>
            <a:r>
              <a:rPr lang="ru-RU" dirty="0" smtClean="0"/>
              <a:t>); </a:t>
            </a:r>
            <a:r>
              <a:rPr lang="ru-RU" dirty="0"/>
              <a:t>		</a:t>
            </a:r>
          </a:p>
          <a:p>
            <a:r>
              <a:rPr lang="ru-RU" dirty="0"/>
              <a:t>Катание на </a:t>
            </a:r>
            <a:r>
              <a:rPr lang="ru-RU" dirty="0" smtClean="0"/>
              <a:t>собачьих </a:t>
            </a:r>
            <a:r>
              <a:rPr lang="ru-RU" dirty="0"/>
              <a:t>упряжках (возможно самоуправление</a:t>
            </a:r>
            <a:r>
              <a:rPr lang="ru-RU" dirty="0" smtClean="0"/>
              <a:t>); </a:t>
            </a:r>
            <a:r>
              <a:rPr lang="ru-RU" dirty="0"/>
              <a:t>			</a:t>
            </a:r>
          </a:p>
          <a:p>
            <a:r>
              <a:rPr lang="ru-RU" dirty="0"/>
              <a:t>Чай с лепешками, приготовленными мастерицей на костре в настоящей </a:t>
            </a:r>
            <a:r>
              <a:rPr lang="ru-RU" dirty="0" smtClean="0"/>
              <a:t>яранге;</a:t>
            </a:r>
            <a:r>
              <a:rPr lang="ru-RU" dirty="0"/>
              <a:t>	</a:t>
            </a:r>
            <a:endParaRPr lang="ru-RU" dirty="0" smtClean="0"/>
          </a:p>
          <a:p>
            <a:r>
              <a:rPr lang="ru-RU" dirty="0" smtClean="0"/>
              <a:t>Трансфер в гостиницу, размещение, отдых.</a:t>
            </a:r>
            <a:r>
              <a:rPr lang="ru-RU" dirty="0"/>
              <a:t>	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914268"/>
      </p:ext>
    </p:extLst>
  </p:cSld>
  <p:clrMapOvr>
    <a:masterClrMapping/>
  </p:clrMapOvr>
</p:sld>
</file>

<file path=ppt/theme/theme1.xml><?xml version="1.0" encoding="utf-8"?>
<a:theme xmlns:a="http://schemas.openxmlformats.org/drawingml/2006/main" name="ALaCarteбезЛого">
  <a:themeElements>
    <a:clrScheme name="alacarte">
      <a:dk1>
        <a:srgbClr val="302C28"/>
      </a:dk1>
      <a:lt1>
        <a:srgbClr val="FFFFFF"/>
      </a:lt1>
      <a:dk2>
        <a:srgbClr val="CCA76C"/>
      </a:dk2>
      <a:lt2>
        <a:srgbClr val="F6F3EC"/>
      </a:lt2>
      <a:accent1>
        <a:srgbClr val="302C28"/>
      </a:accent1>
      <a:accent2>
        <a:srgbClr val="CCA76C"/>
      </a:accent2>
      <a:accent3>
        <a:srgbClr val="F6F3EC"/>
      </a:accent3>
      <a:accent4>
        <a:srgbClr val="E9DECA"/>
      </a:accent4>
      <a:accent5>
        <a:srgbClr val="A1A3A2"/>
      </a:accent5>
      <a:accent6>
        <a:srgbClr val="7F807F"/>
      </a:accent6>
      <a:hlink>
        <a:srgbClr val="302C28"/>
      </a:hlink>
      <a:folHlink>
        <a:srgbClr val="CBA66B"/>
      </a:folHlink>
    </a:clrScheme>
    <a:fontScheme name="A la carte">
      <a:majorFont>
        <a:latin typeface="Bitter"/>
        <a:ea typeface=""/>
        <a:cs typeface=""/>
      </a:majorFont>
      <a:minorFont>
        <a:latin typeface="SF Pro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кст и фотографии">
  <a:themeElements>
    <a:clrScheme name="alacarte">
      <a:dk1>
        <a:srgbClr val="302C28"/>
      </a:dk1>
      <a:lt1>
        <a:srgbClr val="FFFFFF"/>
      </a:lt1>
      <a:dk2>
        <a:srgbClr val="CCA76C"/>
      </a:dk2>
      <a:lt2>
        <a:srgbClr val="F6F3EC"/>
      </a:lt2>
      <a:accent1>
        <a:srgbClr val="302C28"/>
      </a:accent1>
      <a:accent2>
        <a:srgbClr val="CCA76C"/>
      </a:accent2>
      <a:accent3>
        <a:srgbClr val="F6F3EC"/>
      </a:accent3>
      <a:accent4>
        <a:srgbClr val="E9DECA"/>
      </a:accent4>
      <a:accent5>
        <a:srgbClr val="A1A3A2"/>
      </a:accent5>
      <a:accent6>
        <a:srgbClr val="7F807F"/>
      </a:accent6>
      <a:hlink>
        <a:srgbClr val="302C28"/>
      </a:hlink>
      <a:folHlink>
        <a:srgbClr val="CBA66B"/>
      </a:folHlink>
    </a:clrScheme>
    <a:fontScheme name="A la carte">
      <a:majorFont>
        <a:latin typeface="Bitter"/>
        <a:ea typeface=""/>
        <a:cs typeface=""/>
      </a:majorFont>
      <a:minorFont>
        <a:latin typeface="SF Pro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олько текст">
  <a:themeElements>
    <a:clrScheme name="alacarte">
      <a:dk1>
        <a:srgbClr val="302C28"/>
      </a:dk1>
      <a:lt1>
        <a:srgbClr val="FFFFFF"/>
      </a:lt1>
      <a:dk2>
        <a:srgbClr val="CCA76C"/>
      </a:dk2>
      <a:lt2>
        <a:srgbClr val="F6F3EC"/>
      </a:lt2>
      <a:accent1>
        <a:srgbClr val="302C28"/>
      </a:accent1>
      <a:accent2>
        <a:srgbClr val="CCA76C"/>
      </a:accent2>
      <a:accent3>
        <a:srgbClr val="F6F3EC"/>
      </a:accent3>
      <a:accent4>
        <a:srgbClr val="E9DECA"/>
      </a:accent4>
      <a:accent5>
        <a:srgbClr val="A1A3A2"/>
      </a:accent5>
      <a:accent6>
        <a:srgbClr val="7F807F"/>
      </a:accent6>
      <a:hlink>
        <a:srgbClr val="302C28"/>
      </a:hlink>
      <a:folHlink>
        <a:srgbClr val="CBA66B"/>
      </a:folHlink>
    </a:clrScheme>
    <a:fontScheme name="A la carte">
      <a:majorFont>
        <a:latin typeface="Bitter"/>
        <a:ea typeface=""/>
        <a:cs typeface=""/>
      </a:majorFont>
      <a:minorFont>
        <a:latin typeface="SF Pro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Контакты">
  <a:themeElements>
    <a:clrScheme name="alacarte">
      <a:dk1>
        <a:srgbClr val="302C28"/>
      </a:dk1>
      <a:lt1>
        <a:srgbClr val="FFFFFF"/>
      </a:lt1>
      <a:dk2>
        <a:srgbClr val="CCA76C"/>
      </a:dk2>
      <a:lt2>
        <a:srgbClr val="F6F3EC"/>
      </a:lt2>
      <a:accent1>
        <a:srgbClr val="302C28"/>
      </a:accent1>
      <a:accent2>
        <a:srgbClr val="CCA76C"/>
      </a:accent2>
      <a:accent3>
        <a:srgbClr val="F6F3EC"/>
      </a:accent3>
      <a:accent4>
        <a:srgbClr val="E9DECA"/>
      </a:accent4>
      <a:accent5>
        <a:srgbClr val="A1A3A2"/>
      </a:accent5>
      <a:accent6>
        <a:srgbClr val="7F807F"/>
      </a:accent6>
      <a:hlink>
        <a:srgbClr val="302C28"/>
      </a:hlink>
      <a:folHlink>
        <a:srgbClr val="CBA66B"/>
      </a:folHlink>
    </a:clrScheme>
    <a:fontScheme name="A la carte">
      <a:majorFont>
        <a:latin typeface="Bitter"/>
        <a:ea typeface=""/>
        <a:cs typeface=""/>
      </a:majorFont>
      <a:minorFont>
        <a:latin typeface="SF Pro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Слайды под программу">
  <a:themeElements>
    <a:clrScheme name="alacarte">
      <a:dk1>
        <a:srgbClr val="302C28"/>
      </a:dk1>
      <a:lt1>
        <a:srgbClr val="FFFFFF"/>
      </a:lt1>
      <a:dk2>
        <a:srgbClr val="CCA76C"/>
      </a:dk2>
      <a:lt2>
        <a:srgbClr val="F6F3EC"/>
      </a:lt2>
      <a:accent1>
        <a:srgbClr val="302C28"/>
      </a:accent1>
      <a:accent2>
        <a:srgbClr val="CCA76C"/>
      </a:accent2>
      <a:accent3>
        <a:srgbClr val="F6F3EC"/>
      </a:accent3>
      <a:accent4>
        <a:srgbClr val="E9DECA"/>
      </a:accent4>
      <a:accent5>
        <a:srgbClr val="A1A3A2"/>
      </a:accent5>
      <a:accent6>
        <a:srgbClr val="7F807F"/>
      </a:accent6>
      <a:hlink>
        <a:srgbClr val="302C28"/>
      </a:hlink>
      <a:folHlink>
        <a:srgbClr val="CBA66B"/>
      </a:folHlink>
    </a:clrScheme>
    <a:fontScheme name="A la carte">
      <a:majorFont>
        <a:latin typeface="Bitter"/>
        <a:ea typeface=""/>
        <a:cs typeface=""/>
      </a:majorFont>
      <a:minorFont>
        <a:latin typeface="SF Pro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хнический">
  <a:themeElements>
    <a:clrScheme name="alacarte">
      <a:dk1>
        <a:srgbClr val="302C28"/>
      </a:dk1>
      <a:lt1>
        <a:srgbClr val="FFFFFF"/>
      </a:lt1>
      <a:dk2>
        <a:srgbClr val="CCA76C"/>
      </a:dk2>
      <a:lt2>
        <a:srgbClr val="F6F3EC"/>
      </a:lt2>
      <a:accent1>
        <a:srgbClr val="302C28"/>
      </a:accent1>
      <a:accent2>
        <a:srgbClr val="CCA76C"/>
      </a:accent2>
      <a:accent3>
        <a:srgbClr val="F6F3EC"/>
      </a:accent3>
      <a:accent4>
        <a:srgbClr val="E9DECA"/>
      </a:accent4>
      <a:accent5>
        <a:srgbClr val="A1A3A2"/>
      </a:accent5>
      <a:accent6>
        <a:srgbClr val="7F807F"/>
      </a:accent6>
      <a:hlink>
        <a:srgbClr val="302C28"/>
      </a:hlink>
      <a:folHlink>
        <a:srgbClr val="CBA66B"/>
      </a:folHlink>
    </a:clrScheme>
    <a:fontScheme name="A la carte">
      <a:majorFont>
        <a:latin typeface="Bitter"/>
        <a:ea typeface=""/>
        <a:cs typeface=""/>
      </a:majorFont>
      <a:minorFont>
        <a:latin typeface="SF Pro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ALaCarteбезЛого</Template>
  <TotalTime>8762</TotalTime>
  <Words>1031</Words>
  <Application>Microsoft Office PowerPoint</Application>
  <PresentationFormat>Широкоэкранный</PresentationFormat>
  <Paragraphs>135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33" baseType="lpstr">
      <vt:lpstr>Aharoni</vt:lpstr>
      <vt:lpstr>Arial</vt:lpstr>
      <vt:lpstr>Bitter</vt:lpstr>
      <vt:lpstr>Bitter Medium</vt:lpstr>
      <vt:lpstr>Bitter SemiBold</vt:lpstr>
      <vt:lpstr>Calibri</vt:lpstr>
      <vt:lpstr>Myriad Pro</vt:lpstr>
      <vt:lpstr>PFDinTextCompPro-Medium</vt:lpstr>
      <vt:lpstr>SF Pro Text</vt:lpstr>
      <vt:lpstr>SF Pro Text Light</vt:lpstr>
      <vt:lpstr>Times New Roman</vt:lpstr>
      <vt:lpstr>ALaCarteбезЛого</vt:lpstr>
      <vt:lpstr>Текст и фотографии</vt:lpstr>
      <vt:lpstr>Только текст</vt:lpstr>
      <vt:lpstr>Контакты</vt:lpstr>
      <vt:lpstr>Слайды под программу</vt:lpstr>
      <vt:lpstr>Технический</vt:lpstr>
      <vt:lpstr>Зимняя Камчатка</vt:lpstr>
      <vt:lpstr>О ТУРЕ</vt:lpstr>
      <vt:lpstr>Базовые условия программы</vt:lpstr>
      <vt:lpstr>ТРАНСПОРТ</vt:lpstr>
      <vt:lpstr>РАЗМЕЩЕНИЕ</vt:lpstr>
      <vt:lpstr>РАЗМЕЩЕНИЕ</vt:lpstr>
      <vt:lpstr>РАЗМЕЩЕНИЕ</vt:lpstr>
      <vt:lpstr>ПИТАНИЕ</vt:lpstr>
      <vt:lpstr>Программа тура</vt:lpstr>
      <vt:lpstr>Программа тура</vt:lpstr>
      <vt:lpstr>Программа тура</vt:lpstr>
      <vt:lpstr>Программа тура</vt:lpstr>
      <vt:lpstr>Программа тура</vt:lpstr>
      <vt:lpstr>Программа тура</vt:lpstr>
      <vt:lpstr>Программа тура</vt:lpstr>
      <vt:lpstr>СТОИМОСТЬ ПРОГРАММЫ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Зимняя Камчатка</dc:title>
  <dc:creator>Лена</dc:creator>
  <cp:lastModifiedBy>Лена</cp:lastModifiedBy>
  <cp:revision>39</cp:revision>
  <dcterms:created xsi:type="dcterms:W3CDTF">2023-09-12T09:36:08Z</dcterms:created>
  <dcterms:modified xsi:type="dcterms:W3CDTF">2023-09-18T11:42:58Z</dcterms:modified>
</cp:coreProperties>
</file>